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bm"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72" r:id="rId1"/>
  </p:sldMasterIdLst>
  <p:notesMasterIdLst>
    <p:notesMasterId r:id="rId22"/>
  </p:notesMasterIdLst>
  <p:handoutMasterIdLst>
    <p:handoutMasterId r:id="rId23"/>
  </p:handoutMasterIdLst>
  <p:sldIdLst>
    <p:sldId id="346" r:id="rId2"/>
    <p:sldId id="547" r:id="rId3"/>
    <p:sldId id="605" r:id="rId4"/>
    <p:sldId id="515" r:id="rId5"/>
    <p:sldId id="382" r:id="rId6"/>
    <p:sldId id="522" r:id="rId7"/>
    <p:sldId id="594" r:id="rId8"/>
    <p:sldId id="601" r:id="rId9"/>
    <p:sldId id="598" r:id="rId10"/>
    <p:sldId id="563" r:id="rId11"/>
    <p:sldId id="564" r:id="rId12"/>
    <p:sldId id="609" r:id="rId13"/>
    <p:sldId id="610" r:id="rId14"/>
    <p:sldId id="613" r:id="rId15"/>
    <p:sldId id="614" r:id="rId16"/>
    <p:sldId id="615" r:id="rId17"/>
    <p:sldId id="616" r:id="rId18"/>
    <p:sldId id="617" r:id="rId19"/>
    <p:sldId id="618" r:id="rId20"/>
    <p:sldId id="31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101"/>
    <a:srgbClr val="EC2400"/>
    <a:srgbClr val="6A97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0" autoAdjust="0"/>
    <p:restoredTop sz="92653" autoAdjust="0"/>
  </p:normalViewPr>
  <p:slideViewPr>
    <p:cSldViewPr snapToGrid="0" snapToObjects="1">
      <p:cViewPr varScale="1">
        <p:scale>
          <a:sx n="118" d="100"/>
          <a:sy n="118" d="100"/>
        </p:scale>
        <p:origin x="2352"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5DF1BF-B76C-0649-BE68-0B53B8513551}" type="doc">
      <dgm:prSet loTypeId="urn:microsoft.com/office/officeart/2005/8/layout/gear1" loCatId="list" qsTypeId="urn:microsoft.com/office/officeart/2005/8/quickstyle/3d3" qsCatId="3D" csTypeId="urn:microsoft.com/office/officeart/2005/8/colors/accent2_2" csCatId="accent2" phldr="1"/>
      <dgm:spPr/>
      <dgm:t>
        <a:bodyPr/>
        <a:lstStyle/>
        <a:p>
          <a:endParaRPr lang="it-IT"/>
        </a:p>
      </dgm:t>
    </dgm:pt>
    <dgm:pt modelId="{A854FB9A-BE99-0A47-B5F0-5434E2DACEAF}">
      <dgm:prSet phldrT="[Testo]"/>
      <dgm:spPr/>
      <dgm:t>
        <a:bodyPr/>
        <a:lstStyle/>
        <a:p>
          <a:r>
            <a:rPr lang="it-IT" dirty="0"/>
            <a:t>Fluid: LBM  </a:t>
          </a:r>
        </a:p>
      </dgm:t>
    </dgm:pt>
    <dgm:pt modelId="{DDEAF3DA-A935-234D-9406-480648E17A64}" type="parTrans" cxnId="{D0CA39CC-3D19-1B4B-BB78-9D3E14CFF5B1}">
      <dgm:prSet/>
      <dgm:spPr/>
      <dgm:t>
        <a:bodyPr/>
        <a:lstStyle/>
        <a:p>
          <a:endParaRPr lang="it-IT"/>
        </a:p>
      </dgm:t>
    </dgm:pt>
    <dgm:pt modelId="{89C03C97-329F-4243-A9FB-F1DD49D726FB}" type="sibTrans" cxnId="{D0CA39CC-3D19-1B4B-BB78-9D3E14CFF5B1}">
      <dgm:prSet/>
      <dgm:spPr/>
      <dgm:t>
        <a:bodyPr/>
        <a:lstStyle/>
        <a:p>
          <a:endParaRPr lang="it-IT"/>
        </a:p>
      </dgm:t>
    </dgm:pt>
    <dgm:pt modelId="{1BDB88C0-C5D1-954E-92C8-88AB54FADEA8}">
      <dgm:prSet phldrT="[Testo]"/>
      <dgm:spPr/>
      <dgm:t>
        <a:bodyPr/>
        <a:lstStyle/>
        <a:p>
          <a:r>
            <a:rPr lang="it-IT" dirty="0"/>
            <a:t>Solid: FEM</a:t>
          </a:r>
        </a:p>
      </dgm:t>
    </dgm:pt>
    <dgm:pt modelId="{33105678-7579-384E-8BA8-F13D747ED0C0}" type="sibTrans" cxnId="{E8598E95-98DA-8C43-8F8E-9B69B1AB3287}">
      <dgm:prSet/>
      <dgm:spPr/>
      <dgm:t>
        <a:bodyPr/>
        <a:lstStyle/>
        <a:p>
          <a:endParaRPr lang="it-IT"/>
        </a:p>
      </dgm:t>
    </dgm:pt>
    <dgm:pt modelId="{B3439887-78A0-C844-BA14-96492AD18431}" type="parTrans" cxnId="{E8598E95-98DA-8C43-8F8E-9B69B1AB3287}">
      <dgm:prSet/>
      <dgm:spPr/>
      <dgm:t>
        <a:bodyPr/>
        <a:lstStyle/>
        <a:p>
          <a:endParaRPr lang="it-IT"/>
        </a:p>
      </dgm:t>
    </dgm:pt>
    <dgm:pt modelId="{DF6F5CF5-00FE-1E44-BF14-05B397D95770}">
      <dgm:prSet/>
      <dgm:spPr/>
      <dgm:t>
        <a:bodyPr/>
        <a:lstStyle/>
        <a:p>
          <a:r>
            <a:rPr lang="it-IT" dirty="0"/>
            <a:t>IBM</a:t>
          </a:r>
        </a:p>
      </dgm:t>
    </dgm:pt>
    <dgm:pt modelId="{A73AC2F4-F416-9C44-BDE4-5713D4915411}" type="parTrans" cxnId="{F08D2548-AFA9-8E43-B952-728ACCCE343E}">
      <dgm:prSet/>
      <dgm:spPr/>
      <dgm:t>
        <a:bodyPr/>
        <a:lstStyle/>
        <a:p>
          <a:endParaRPr lang="it-IT"/>
        </a:p>
      </dgm:t>
    </dgm:pt>
    <dgm:pt modelId="{065A9563-7CBB-F342-9ECD-2184070C3F6D}" type="sibTrans" cxnId="{F08D2548-AFA9-8E43-B952-728ACCCE343E}">
      <dgm:prSet/>
      <dgm:spPr/>
      <dgm:t>
        <a:bodyPr/>
        <a:lstStyle/>
        <a:p>
          <a:endParaRPr lang="it-IT"/>
        </a:p>
      </dgm:t>
    </dgm:pt>
    <dgm:pt modelId="{8024B553-703E-3B40-8B75-3E898766F80E}" type="pres">
      <dgm:prSet presAssocID="{A45DF1BF-B76C-0649-BE68-0B53B8513551}" presName="composite" presStyleCnt="0">
        <dgm:presLayoutVars>
          <dgm:chMax val="3"/>
          <dgm:animLvl val="lvl"/>
          <dgm:resizeHandles val="exact"/>
        </dgm:presLayoutVars>
      </dgm:prSet>
      <dgm:spPr/>
    </dgm:pt>
    <dgm:pt modelId="{F6F19431-5309-1F41-BDBB-DC4D0345A9C7}" type="pres">
      <dgm:prSet presAssocID="{1BDB88C0-C5D1-954E-92C8-88AB54FADEA8}" presName="gear1" presStyleLbl="node1" presStyleIdx="0" presStyleCnt="3" custScaleX="73636" custScaleY="73389" custLinFactNeighborX="-23418" custLinFactNeighborY="19362">
        <dgm:presLayoutVars>
          <dgm:chMax val="1"/>
          <dgm:bulletEnabled val="1"/>
        </dgm:presLayoutVars>
      </dgm:prSet>
      <dgm:spPr/>
    </dgm:pt>
    <dgm:pt modelId="{619297C1-6B0F-884D-B8E7-FF775AF0FEE1}" type="pres">
      <dgm:prSet presAssocID="{1BDB88C0-C5D1-954E-92C8-88AB54FADEA8}" presName="gear1srcNode" presStyleLbl="node1" presStyleIdx="0" presStyleCnt="3"/>
      <dgm:spPr/>
    </dgm:pt>
    <dgm:pt modelId="{3F43642E-5FF9-C94C-9F49-6A0B72A46CD7}" type="pres">
      <dgm:prSet presAssocID="{1BDB88C0-C5D1-954E-92C8-88AB54FADEA8}" presName="gear1dstNode" presStyleLbl="node1" presStyleIdx="0" presStyleCnt="3"/>
      <dgm:spPr/>
    </dgm:pt>
    <dgm:pt modelId="{219F9B89-4EFB-2E42-B7DF-570E44F35440}" type="pres">
      <dgm:prSet presAssocID="{DF6F5CF5-00FE-1E44-BF14-05B397D95770}" presName="gear2" presStyleLbl="node1" presStyleIdx="1" presStyleCnt="3" custLinFactNeighborX="1220" custLinFactNeighborY="3660">
        <dgm:presLayoutVars>
          <dgm:chMax val="1"/>
          <dgm:bulletEnabled val="1"/>
        </dgm:presLayoutVars>
      </dgm:prSet>
      <dgm:spPr/>
    </dgm:pt>
    <dgm:pt modelId="{BC276AA2-6589-E547-8348-4244BD069287}" type="pres">
      <dgm:prSet presAssocID="{DF6F5CF5-00FE-1E44-BF14-05B397D95770}" presName="gear2srcNode" presStyleLbl="node1" presStyleIdx="1" presStyleCnt="3"/>
      <dgm:spPr/>
    </dgm:pt>
    <dgm:pt modelId="{5F05E88F-62D1-0D45-800E-6C63ADCDC583}" type="pres">
      <dgm:prSet presAssocID="{DF6F5CF5-00FE-1E44-BF14-05B397D95770}" presName="gear2dstNode" presStyleLbl="node1" presStyleIdx="1" presStyleCnt="3"/>
      <dgm:spPr/>
    </dgm:pt>
    <dgm:pt modelId="{1A769DDC-83AC-8A45-9716-8172DD243FEC}" type="pres">
      <dgm:prSet presAssocID="{A854FB9A-BE99-0A47-B5F0-5434E2DACEAF}" presName="gear3" presStyleLbl="node1" presStyleIdx="2" presStyleCnt="3" custLinFactNeighborX="-2361" custLinFactNeighborY="-4304"/>
      <dgm:spPr/>
    </dgm:pt>
    <dgm:pt modelId="{FC60823E-4D25-EB44-AB14-DE09283758BC}" type="pres">
      <dgm:prSet presAssocID="{A854FB9A-BE99-0A47-B5F0-5434E2DACEAF}" presName="gear3tx" presStyleLbl="node1" presStyleIdx="2" presStyleCnt="3">
        <dgm:presLayoutVars>
          <dgm:chMax val="1"/>
          <dgm:bulletEnabled val="1"/>
        </dgm:presLayoutVars>
      </dgm:prSet>
      <dgm:spPr/>
    </dgm:pt>
    <dgm:pt modelId="{415BD59D-393F-9943-A25B-6116F99A9585}" type="pres">
      <dgm:prSet presAssocID="{A854FB9A-BE99-0A47-B5F0-5434E2DACEAF}" presName="gear3srcNode" presStyleLbl="node1" presStyleIdx="2" presStyleCnt="3"/>
      <dgm:spPr/>
    </dgm:pt>
    <dgm:pt modelId="{F0D0CFDF-2CDF-F443-AE55-F6B53549B92A}" type="pres">
      <dgm:prSet presAssocID="{A854FB9A-BE99-0A47-B5F0-5434E2DACEAF}" presName="gear3dstNode" presStyleLbl="node1" presStyleIdx="2" presStyleCnt="3"/>
      <dgm:spPr/>
    </dgm:pt>
    <dgm:pt modelId="{ED4B82D0-3605-3C47-B54C-86713431FA67}" type="pres">
      <dgm:prSet presAssocID="{33105678-7579-384E-8BA8-F13D747ED0C0}" presName="connector1" presStyleLbl="sibTrans2D1" presStyleIdx="0" presStyleCnt="3" custScaleX="76179" custScaleY="80438" custLinFactNeighborX="-19200" custLinFactNeighborY="15120"/>
      <dgm:spPr/>
    </dgm:pt>
    <dgm:pt modelId="{C9F63909-E712-B441-BA91-B7E0119BAF79}" type="pres">
      <dgm:prSet presAssocID="{065A9563-7CBB-F342-9ECD-2184070C3F6D}" presName="connector2" presStyleLbl="sibTrans2D1" presStyleIdx="1" presStyleCnt="3"/>
      <dgm:spPr/>
    </dgm:pt>
    <dgm:pt modelId="{115E15D3-447B-B14B-982F-E35EF9636D18}" type="pres">
      <dgm:prSet presAssocID="{89C03C97-329F-4243-A9FB-F1DD49D726FB}" presName="connector3" presStyleLbl="sibTrans2D1" presStyleIdx="2" presStyleCnt="3" custLinFactNeighborX="-2057" custLinFactNeighborY="-6504"/>
      <dgm:spPr/>
    </dgm:pt>
  </dgm:ptLst>
  <dgm:cxnLst>
    <dgm:cxn modelId="{00675621-40F1-3749-B6BD-6EAD63A5CCBF}" type="presOf" srcId="{DF6F5CF5-00FE-1E44-BF14-05B397D95770}" destId="{5F05E88F-62D1-0D45-800E-6C63ADCDC583}" srcOrd="2" destOrd="0" presId="urn:microsoft.com/office/officeart/2005/8/layout/gear1"/>
    <dgm:cxn modelId="{FA998F31-C7F7-984A-A853-DBB94030CDA4}" type="presOf" srcId="{33105678-7579-384E-8BA8-F13D747ED0C0}" destId="{ED4B82D0-3605-3C47-B54C-86713431FA67}" srcOrd="0" destOrd="0" presId="urn:microsoft.com/office/officeart/2005/8/layout/gear1"/>
    <dgm:cxn modelId="{3C89283C-9781-324A-BEF9-A9DD51C3E5BF}" type="presOf" srcId="{A854FB9A-BE99-0A47-B5F0-5434E2DACEAF}" destId="{F0D0CFDF-2CDF-F443-AE55-F6B53549B92A}" srcOrd="3" destOrd="0" presId="urn:microsoft.com/office/officeart/2005/8/layout/gear1"/>
    <dgm:cxn modelId="{AAB8C046-3081-7E4A-90BD-14B3CBEEC1C3}" type="presOf" srcId="{89C03C97-329F-4243-A9FB-F1DD49D726FB}" destId="{115E15D3-447B-B14B-982F-E35EF9636D18}" srcOrd="0" destOrd="0" presId="urn:microsoft.com/office/officeart/2005/8/layout/gear1"/>
    <dgm:cxn modelId="{F08D2548-AFA9-8E43-B952-728ACCCE343E}" srcId="{A45DF1BF-B76C-0649-BE68-0B53B8513551}" destId="{DF6F5CF5-00FE-1E44-BF14-05B397D95770}" srcOrd="1" destOrd="0" parTransId="{A73AC2F4-F416-9C44-BDE4-5713D4915411}" sibTransId="{065A9563-7CBB-F342-9ECD-2184070C3F6D}"/>
    <dgm:cxn modelId="{FCB07F54-6453-AE4E-A949-18860BD4456B}" type="presOf" srcId="{DF6F5CF5-00FE-1E44-BF14-05B397D95770}" destId="{219F9B89-4EFB-2E42-B7DF-570E44F35440}" srcOrd="0" destOrd="0" presId="urn:microsoft.com/office/officeart/2005/8/layout/gear1"/>
    <dgm:cxn modelId="{E3EB495F-88B9-E547-8DC1-EB6517078175}" type="presOf" srcId="{A854FB9A-BE99-0A47-B5F0-5434E2DACEAF}" destId="{1A769DDC-83AC-8A45-9716-8172DD243FEC}" srcOrd="0" destOrd="0" presId="urn:microsoft.com/office/officeart/2005/8/layout/gear1"/>
    <dgm:cxn modelId="{FAA7CA69-5F4A-324A-BFC0-2AF5561804E3}" type="presOf" srcId="{DF6F5CF5-00FE-1E44-BF14-05B397D95770}" destId="{BC276AA2-6589-E547-8348-4244BD069287}" srcOrd="1" destOrd="0" presId="urn:microsoft.com/office/officeart/2005/8/layout/gear1"/>
    <dgm:cxn modelId="{36035879-89FD-6C44-88C7-B81BBF43B524}" type="presOf" srcId="{1BDB88C0-C5D1-954E-92C8-88AB54FADEA8}" destId="{3F43642E-5FF9-C94C-9F49-6A0B72A46CD7}" srcOrd="2" destOrd="0" presId="urn:microsoft.com/office/officeart/2005/8/layout/gear1"/>
    <dgm:cxn modelId="{E8598E95-98DA-8C43-8F8E-9B69B1AB3287}" srcId="{A45DF1BF-B76C-0649-BE68-0B53B8513551}" destId="{1BDB88C0-C5D1-954E-92C8-88AB54FADEA8}" srcOrd="0" destOrd="0" parTransId="{B3439887-78A0-C844-BA14-96492AD18431}" sibTransId="{33105678-7579-384E-8BA8-F13D747ED0C0}"/>
    <dgm:cxn modelId="{9E20D99B-BF97-2047-9DAC-B3297D14003E}" type="presOf" srcId="{A854FB9A-BE99-0A47-B5F0-5434E2DACEAF}" destId="{415BD59D-393F-9943-A25B-6116F99A9585}" srcOrd="2" destOrd="0" presId="urn:microsoft.com/office/officeart/2005/8/layout/gear1"/>
    <dgm:cxn modelId="{624200B5-B424-C64F-9D16-EE4B9499CB6D}" type="presOf" srcId="{A45DF1BF-B76C-0649-BE68-0B53B8513551}" destId="{8024B553-703E-3B40-8B75-3E898766F80E}" srcOrd="0" destOrd="0" presId="urn:microsoft.com/office/officeart/2005/8/layout/gear1"/>
    <dgm:cxn modelId="{2B1CCAB6-16A0-9A40-9F3A-611976D7442A}" type="presOf" srcId="{065A9563-7CBB-F342-9ECD-2184070C3F6D}" destId="{C9F63909-E712-B441-BA91-B7E0119BAF79}" srcOrd="0" destOrd="0" presId="urn:microsoft.com/office/officeart/2005/8/layout/gear1"/>
    <dgm:cxn modelId="{D0CA39CC-3D19-1B4B-BB78-9D3E14CFF5B1}" srcId="{A45DF1BF-B76C-0649-BE68-0B53B8513551}" destId="{A854FB9A-BE99-0A47-B5F0-5434E2DACEAF}" srcOrd="2" destOrd="0" parTransId="{DDEAF3DA-A935-234D-9406-480648E17A64}" sibTransId="{89C03C97-329F-4243-A9FB-F1DD49D726FB}"/>
    <dgm:cxn modelId="{9CA0D0CF-D143-1647-BE18-87A216EF585A}" type="presOf" srcId="{1BDB88C0-C5D1-954E-92C8-88AB54FADEA8}" destId="{F6F19431-5309-1F41-BDBB-DC4D0345A9C7}" srcOrd="0" destOrd="0" presId="urn:microsoft.com/office/officeart/2005/8/layout/gear1"/>
    <dgm:cxn modelId="{49EFC8DD-1F94-7545-880E-5A0523F7C7B4}" type="presOf" srcId="{A854FB9A-BE99-0A47-B5F0-5434E2DACEAF}" destId="{FC60823E-4D25-EB44-AB14-DE09283758BC}" srcOrd="1" destOrd="0" presId="urn:microsoft.com/office/officeart/2005/8/layout/gear1"/>
    <dgm:cxn modelId="{E1B7E9E1-FC94-E94D-B53E-23811C970D7F}" type="presOf" srcId="{1BDB88C0-C5D1-954E-92C8-88AB54FADEA8}" destId="{619297C1-6B0F-884D-B8E7-FF775AF0FEE1}" srcOrd="1" destOrd="0" presId="urn:microsoft.com/office/officeart/2005/8/layout/gear1"/>
    <dgm:cxn modelId="{133E1D8A-D747-6647-BA6B-B4CC74272643}" type="presParOf" srcId="{8024B553-703E-3B40-8B75-3E898766F80E}" destId="{F6F19431-5309-1F41-BDBB-DC4D0345A9C7}" srcOrd="0" destOrd="0" presId="urn:microsoft.com/office/officeart/2005/8/layout/gear1"/>
    <dgm:cxn modelId="{778B89F5-97C8-9342-82D7-2557C43BF807}" type="presParOf" srcId="{8024B553-703E-3B40-8B75-3E898766F80E}" destId="{619297C1-6B0F-884D-B8E7-FF775AF0FEE1}" srcOrd="1" destOrd="0" presId="urn:microsoft.com/office/officeart/2005/8/layout/gear1"/>
    <dgm:cxn modelId="{E8A2E920-3940-DA45-BF5E-DE83339C5987}" type="presParOf" srcId="{8024B553-703E-3B40-8B75-3E898766F80E}" destId="{3F43642E-5FF9-C94C-9F49-6A0B72A46CD7}" srcOrd="2" destOrd="0" presId="urn:microsoft.com/office/officeart/2005/8/layout/gear1"/>
    <dgm:cxn modelId="{36F4DA65-7AB4-6544-92DC-4CF95EE765FB}" type="presParOf" srcId="{8024B553-703E-3B40-8B75-3E898766F80E}" destId="{219F9B89-4EFB-2E42-B7DF-570E44F35440}" srcOrd="3" destOrd="0" presId="urn:microsoft.com/office/officeart/2005/8/layout/gear1"/>
    <dgm:cxn modelId="{CD43A447-39D2-FD49-ACEE-0829D6BD31F2}" type="presParOf" srcId="{8024B553-703E-3B40-8B75-3E898766F80E}" destId="{BC276AA2-6589-E547-8348-4244BD069287}" srcOrd="4" destOrd="0" presId="urn:microsoft.com/office/officeart/2005/8/layout/gear1"/>
    <dgm:cxn modelId="{8347FF5C-DC33-2D46-B334-CA78570ED445}" type="presParOf" srcId="{8024B553-703E-3B40-8B75-3E898766F80E}" destId="{5F05E88F-62D1-0D45-800E-6C63ADCDC583}" srcOrd="5" destOrd="0" presId="urn:microsoft.com/office/officeart/2005/8/layout/gear1"/>
    <dgm:cxn modelId="{311F1B20-740B-4E40-852B-806F27AF4C8A}" type="presParOf" srcId="{8024B553-703E-3B40-8B75-3E898766F80E}" destId="{1A769DDC-83AC-8A45-9716-8172DD243FEC}" srcOrd="6" destOrd="0" presId="urn:microsoft.com/office/officeart/2005/8/layout/gear1"/>
    <dgm:cxn modelId="{60B35AED-8D8B-164E-9EA4-A463811BB8F1}" type="presParOf" srcId="{8024B553-703E-3B40-8B75-3E898766F80E}" destId="{FC60823E-4D25-EB44-AB14-DE09283758BC}" srcOrd="7" destOrd="0" presId="urn:microsoft.com/office/officeart/2005/8/layout/gear1"/>
    <dgm:cxn modelId="{BC5E3FCC-5ACA-964C-B749-56A7FF02C346}" type="presParOf" srcId="{8024B553-703E-3B40-8B75-3E898766F80E}" destId="{415BD59D-393F-9943-A25B-6116F99A9585}" srcOrd="8" destOrd="0" presId="urn:microsoft.com/office/officeart/2005/8/layout/gear1"/>
    <dgm:cxn modelId="{FEA655B7-47BB-174E-A1BF-D0A0A69F564C}" type="presParOf" srcId="{8024B553-703E-3B40-8B75-3E898766F80E}" destId="{F0D0CFDF-2CDF-F443-AE55-F6B53549B92A}" srcOrd="9" destOrd="0" presId="urn:microsoft.com/office/officeart/2005/8/layout/gear1"/>
    <dgm:cxn modelId="{B369B790-E310-7D41-BCBB-1B434DACF756}" type="presParOf" srcId="{8024B553-703E-3B40-8B75-3E898766F80E}" destId="{ED4B82D0-3605-3C47-B54C-86713431FA67}" srcOrd="10" destOrd="0" presId="urn:microsoft.com/office/officeart/2005/8/layout/gear1"/>
    <dgm:cxn modelId="{B44C0709-EE8C-844A-89EB-31F008009D27}" type="presParOf" srcId="{8024B553-703E-3B40-8B75-3E898766F80E}" destId="{C9F63909-E712-B441-BA91-B7E0119BAF79}" srcOrd="11" destOrd="0" presId="urn:microsoft.com/office/officeart/2005/8/layout/gear1"/>
    <dgm:cxn modelId="{D9B250AD-FD8B-4342-A6B7-B5D3B3BA263A}" type="presParOf" srcId="{8024B553-703E-3B40-8B75-3E898766F80E}" destId="{115E15D3-447B-B14B-982F-E35EF9636D18}" srcOrd="12" destOrd="0" presId="urn:microsoft.com/office/officeart/2005/8/layout/gear1"/>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0203E2-7496-FF4C-AB1F-C4F6FFEDB895}" type="doc">
      <dgm:prSet loTypeId="urn:microsoft.com/office/officeart/2005/8/layout/orgChart1" loCatId="list" qsTypeId="urn:microsoft.com/office/officeart/2005/8/quickstyle/simple5" qsCatId="simple" csTypeId="urn:microsoft.com/office/officeart/2005/8/colors/accent6_1" csCatId="accent6" phldr="1"/>
      <dgm:spPr/>
      <dgm:t>
        <a:bodyPr/>
        <a:lstStyle/>
        <a:p>
          <a:endParaRPr lang="it-IT"/>
        </a:p>
      </dgm:t>
    </dgm:pt>
    <dgm:pt modelId="{F4D4B4D0-00B0-194E-9768-2D2003620489}">
      <dgm:prSet phldrT="[Testo]"/>
      <dgm:spPr/>
      <dgm:t>
        <a:bodyPr/>
        <a:lstStyle/>
        <a:p>
          <a:r>
            <a:rPr lang="en-GB" b="1" noProof="0" dirty="0">
              <a:solidFill>
                <a:schemeClr val="tx1"/>
              </a:solidFill>
              <a:latin typeface="Times New Roman" panose="02020603050405020304" pitchFamily="18" charset="0"/>
              <a:cs typeface="Times New Roman" panose="02020603050405020304" pitchFamily="18" charset="0"/>
            </a:rPr>
            <a:t>Multiphysics modelling by LBM</a:t>
          </a:r>
        </a:p>
      </dgm:t>
    </dgm:pt>
    <dgm:pt modelId="{5D7B0D12-FF22-6940-944C-D2C639F82896}" type="parTrans" cxnId="{9EBB6B1E-2F80-8343-A06E-520F15A7BC8A}">
      <dgm:prSet/>
      <dgm:spPr/>
      <dgm:t>
        <a:bodyPr/>
        <a:lstStyle/>
        <a:p>
          <a:endParaRPr lang="it-IT"/>
        </a:p>
      </dgm:t>
    </dgm:pt>
    <dgm:pt modelId="{EBAD01F9-4E18-AF42-8FC7-334E02EE50C9}" type="sibTrans" cxnId="{9EBB6B1E-2F80-8343-A06E-520F15A7BC8A}">
      <dgm:prSet/>
      <dgm:spPr/>
      <dgm:t>
        <a:bodyPr/>
        <a:lstStyle/>
        <a:p>
          <a:endParaRPr lang="it-IT"/>
        </a:p>
      </dgm:t>
    </dgm:pt>
    <dgm:pt modelId="{EDE01BC5-6A17-3448-ACEB-3BCD207423BA}">
      <dgm:prSet phldrT="[Testo]"/>
      <dgm:spPr/>
      <dgm:t>
        <a:bodyPr/>
        <a:lstStyle/>
        <a:p>
          <a:r>
            <a:rPr lang="en-GB" noProof="0" dirty="0">
              <a:latin typeface="Times New Roman" panose="02020603050405020304" pitchFamily="18" charset="0"/>
              <a:cs typeface="Times New Roman" panose="02020603050405020304" pitchFamily="18" charset="0"/>
            </a:rPr>
            <a:t>Methodology</a:t>
          </a:r>
        </a:p>
      </dgm:t>
    </dgm:pt>
    <dgm:pt modelId="{F41A6AE9-6167-5B43-87F4-06995AF429B5}" type="parTrans" cxnId="{96653D7F-794A-0149-B1ED-08C0E1912EB7}">
      <dgm:prSet/>
      <dgm:spPr/>
      <dgm:t>
        <a:bodyPr/>
        <a:lstStyle/>
        <a:p>
          <a:endParaRPr lang="it-IT"/>
        </a:p>
      </dgm:t>
    </dgm:pt>
    <dgm:pt modelId="{C0E2A571-56ED-D146-9AD4-2DAB4A81AB56}" type="sibTrans" cxnId="{96653D7F-794A-0149-B1ED-08C0E1912EB7}">
      <dgm:prSet/>
      <dgm:spPr/>
      <dgm:t>
        <a:bodyPr/>
        <a:lstStyle/>
        <a:p>
          <a:endParaRPr lang="it-IT"/>
        </a:p>
      </dgm:t>
    </dgm:pt>
    <dgm:pt modelId="{7967228D-9DC7-CE42-AA88-CD2250FE339B}">
      <dgm:prSet phldrT="[Testo]"/>
      <dgm:spPr/>
      <dgm:t>
        <a:bodyPr/>
        <a:lstStyle/>
        <a:p>
          <a:r>
            <a:rPr lang="en-GB" noProof="0" dirty="0">
              <a:latin typeface="Times New Roman" panose="02020603050405020304" pitchFamily="18" charset="0"/>
              <a:cs typeface="Times New Roman" panose="02020603050405020304" pitchFamily="18" charset="0"/>
            </a:rPr>
            <a:t>Applications</a:t>
          </a:r>
        </a:p>
      </dgm:t>
    </dgm:pt>
    <dgm:pt modelId="{72303DF0-8659-164E-A89C-4198F781BA01}" type="parTrans" cxnId="{946531BD-64CC-5B4B-B2AC-3FEB5BF54C3A}">
      <dgm:prSet/>
      <dgm:spPr/>
      <dgm:t>
        <a:bodyPr/>
        <a:lstStyle/>
        <a:p>
          <a:endParaRPr lang="it-IT"/>
        </a:p>
      </dgm:t>
    </dgm:pt>
    <dgm:pt modelId="{0F3439F7-BFD5-6646-8543-7AAFE528B5D3}" type="sibTrans" cxnId="{946531BD-64CC-5B4B-B2AC-3FEB5BF54C3A}">
      <dgm:prSet/>
      <dgm:spPr/>
      <dgm:t>
        <a:bodyPr/>
        <a:lstStyle/>
        <a:p>
          <a:endParaRPr lang="it-IT"/>
        </a:p>
      </dgm:t>
    </dgm:pt>
    <dgm:pt modelId="{476BA52F-4119-F94A-804A-CDC87EC55A13}">
      <dgm:prSet phldrT="[Testo]"/>
      <dgm:spPr/>
      <dgm:t>
        <a:bodyPr/>
        <a:lstStyle/>
        <a:p>
          <a:r>
            <a:rPr lang="en-GB" noProof="0" dirty="0">
              <a:latin typeface="Times New Roman" panose="02020603050405020304" pitchFamily="18" charset="0"/>
              <a:cs typeface="Times New Roman" panose="02020603050405020304" pitchFamily="18" charset="0"/>
            </a:rPr>
            <a:t>Biophysics</a:t>
          </a:r>
        </a:p>
      </dgm:t>
    </dgm:pt>
    <dgm:pt modelId="{1D692C4F-FF3D-0945-B22D-F5BA00C12433}" type="parTrans" cxnId="{C73F2341-D1FC-244A-A129-6D10D2B1DAE7}">
      <dgm:prSet/>
      <dgm:spPr/>
      <dgm:t>
        <a:bodyPr/>
        <a:lstStyle/>
        <a:p>
          <a:endParaRPr lang="it-IT"/>
        </a:p>
      </dgm:t>
    </dgm:pt>
    <dgm:pt modelId="{904E105A-CC4B-5541-B8F0-CAA40F80FCD1}" type="sibTrans" cxnId="{C73F2341-D1FC-244A-A129-6D10D2B1DAE7}">
      <dgm:prSet/>
      <dgm:spPr/>
      <dgm:t>
        <a:bodyPr/>
        <a:lstStyle/>
        <a:p>
          <a:endParaRPr lang="it-IT"/>
        </a:p>
      </dgm:t>
    </dgm:pt>
    <dgm:pt modelId="{BC931862-19ED-BE4E-8A05-16F876F5D6FB}">
      <dgm:prSet/>
      <dgm:spPr/>
      <dgm:t>
        <a:bodyPr/>
        <a:lstStyle/>
        <a:p>
          <a:r>
            <a:rPr lang="en-GB" noProof="0" dirty="0">
              <a:latin typeface="Times New Roman" panose="02020603050405020304" pitchFamily="18" charset="0"/>
              <a:cs typeface="Times New Roman" panose="02020603050405020304" pitchFamily="18" charset="0"/>
            </a:rPr>
            <a:t>Energy</a:t>
          </a:r>
          <a:r>
            <a:rPr lang="en-GB" baseline="0" noProof="0" dirty="0">
              <a:latin typeface="Times New Roman" panose="02020603050405020304" pitchFamily="18" charset="0"/>
              <a:cs typeface="Times New Roman" panose="02020603050405020304" pitchFamily="18" charset="0"/>
            </a:rPr>
            <a:t> &amp; </a:t>
          </a:r>
        </a:p>
        <a:p>
          <a:r>
            <a:rPr lang="en-GB" noProof="0" dirty="0">
              <a:latin typeface="Times New Roman" panose="02020603050405020304" pitchFamily="18" charset="0"/>
              <a:cs typeface="Times New Roman" panose="02020603050405020304" pitchFamily="18" charset="0"/>
            </a:rPr>
            <a:t>mechanics</a:t>
          </a:r>
        </a:p>
      </dgm:t>
    </dgm:pt>
    <dgm:pt modelId="{31D0B271-4072-5848-B460-F899F8DD5227}" type="parTrans" cxnId="{35AB8073-D0C6-8E47-B0B2-381E2C826E4D}">
      <dgm:prSet/>
      <dgm:spPr/>
      <dgm:t>
        <a:bodyPr/>
        <a:lstStyle/>
        <a:p>
          <a:endParaRPr lang="it-IT"/>
        </a:p>
      </dgm:t>
    </dgm:pt>
    <dgm:pt modelId="{006F41C7-8521-7A4B-B807-A1EE098ED1A3}" type="sibTrans" cxnId="{35AB8073-D0C6-8E47-B0B2-381E2C826E4D}">
      <dgm:prSet/>
      <dgm:spPr/>
      <dgm:t>
        <a:bodyPr/>
        <a:lstStyle/>
        <a:p>
          <a:endParaRPr lang="it-IT"/>
        </a:p>
      </dgm:t>
    </dgm:pt>
    <dgm:pt modelId="{13167CD3-E577-2042-8807-54975FCEFB77}">
      <dgm:prSet/>
      <dgm:spPr/>
      <dgm:t>
        <a:bodyPr/>
        <a:lstStyle/>
        <a:p>
          <a:r>
            <a:rPr lang="en-GB" noProof="0" dirty="0">
              <a:latin typeface="Times New Roman" panose="02020603050405020304" pitchFamily="18" charset="0"/>
              <a:cs typeface="Times New Roman" panose="02020603050405020304" pitchFamily="18" charset="0"/>
            </a:rPr>
            <a:t>Improving accuracy and stability</a:t>
          </a:r>
        </a:p>
      </dgm:t>
    </dgm:pt>
    <dgm:pt modelId="{F7D965BA-0E1B-534A-8011-0A5BF592D80C}" type="parTrans" cxnId="{D6500875-D70B-694B-B8A1-264A2C406741}">
      <dgm:prSet/>
      <dgm:spPr/>
      <dgm:t>
        <a:bodyPr/>
        <a:lstStyle/>
        <a:p>
          <a:endParaRPr lang="it-IT"/>
        </a:p>
      </dgm:t>
    </dgm:pt>
    <dgm:pt modelId="{B1E04547-6B4A-C842-9360-CD6740A34E34}" type="sibTrans" cxnId="{D6500875-D70B-694B-B8A1-264A2C406741}">
      <dgm:prSet/>
      <dgm:spPr/>
      <dgm:t>
        <a:bodyPr/>
        <a:lstStyle/>
        <a:p>
          <a:endParaRPr lang="it-IT"/>
        </a:p>
      </dgm:t>
    </dgm:pt>
    <dgm:pt modelId="{98BCDFEC-EF97-4547-94A4-31B7F866F233}">
      <dgm:prSet/>
      <dgm:spPr/>
      <dgm:t>
        <a:bodyPr/>
        <a:lstStyle/>
        <a:p>
          <a:r>
            <a:rPr lang="en-GB" noProof="0" dirty="0">
              <a:latin typeface="Times New Roman" panose="02020603050405020304" pitchFamily="18" charset="0"/>
              <a:cs typeface="Times New Roman" panose="02020603050405020304" pitchFamily="18" charset="0"/>
            </a:rPr>
            <a:t>Coding</a:t>
          </a:r>
        </a:p>
      </dgm:t>
    </dgm:pt>
    <dgm:pt modelId="{872C801C-31CB-F543-908C-1BA8ACF95E4F}" type="parTrans" cxnId="{4E8648DE-96BA-E94C-81C3-64F2E1F33B08}">
      <dgm:prSet/>
      <dgm:spPr/>
      <dgm:t>
        <a:bodyPr/>
        <a:lstStyle/>
        <a:p>
          <a:endParaRPr lang="it-IT"/>
        </a:p>
      </dgm:t>
    </dgm:pt>
    <dgm:pt modelId="{DC7E8E59-DD65-F34C-AB42-B143C0D37966}" type="sibTrans" cxnId="{4E8648DE-96BA-E94C-81C3-64F2E1F33B08}">
      <dgm:prSet/>
      <dgm:spPr/>
      <dgm:t>
        <a:bodyPr/>
        <a:lstStyle/>
        <a:p>
          <a:endParaRPr lang="it-IT"/>
        </a:p>
      </dgm:t>
    </dgm:pt>
    <dgm:pt modelId="{8C6C7031-F914-524A-A0BA-26E07E6B18EF}">
      <dgm:prSet/>
      <dgm:spPr/>
      <dgm:t>
        <a:bodyPr/>
        <a:lstStyle/>
        <a:p>
          <a:r>
            <a:rPr lang="en-GB" noProof="0" dirty="0">
              <a:latin typeface="Times New Roman" panose="02020603050405020304" pitchFamily="18" charset="0"/>
              <a:cs typeface="Times New Roman" panose="02020603050405020304" pitchFamily="18" charset="0"/>
            </a:rPr>
            <a:t>HPC, GPU</a:t>
          </a:r>
        </a:p>
      </dgm:t>
    </dgm:pt>
    <dgm:pt modelId="{B9A01450-B82D-3E43-B533-48FABF4D2654}" type="parTrans" cxnId="{89D73B8A-A518-CC46-94B4-F2D7DBC3DD8E}">
      <dgm:prSet/>
      <dgm:spPr/>
      <dgm:t>
        <a:bodyPr/>
        <a:lstStyle/>
        <a:p>
          <a:endParaRPr lang="it-IT"/>
        </a:p>
      </dgm:t>
    </dgm:pt>
    <dgm:pt modelId="{625690A8-22C6-1E46-99B2-5A855F6A0C74}" type="sibTrans" cxnId="{89D73B8A-A518-CC46-94B4-F2D7DBC3DD8E}">
      <dgm:prSet/>
      <dgm:spPr/>
      <dgm:t>
        <a:bodyPr/>
        <a:lstStyle/>
        <a:p>
          <a:endParaRPr lang="it-IT"/>
        </a:p>
      </dgm:t>
    </dgm:pt>
    <dgm:pt modelId="{A2F3D388-9A16-E64F-BFF6-F38D1D15E073}">
      <dgm:prSet/>
      <dgm:spPr/>
      <dgm:t>
        <a:bodyPr/>
        <a:lstStyle/>
        <a:p>
          <a:r>
            <a:rPr lang="en-GB" noProof="0" dirty="0">
              <a:latin typeface="Times New Roman" panose="02020603050405020304" pitchFamily="18" charset="0"/>
              <a:cs typeface="Times New Roman" panose="02020603050405020304" pitchFamily="18" charset="0"/>
            </a:rPr>
            <a:t>GUI, pre- &amp; post-proc</a:t>
          </a:r>
        </a:p>
      </dgm:t>
    </dgm:pt>
    <dgm:pt modelId="{2B7B9181-BB8A-9445-ABB0-02BA3004393D}" type="parTrans" cxnId="{4D334CF6-B847-BD46-89B2-47E294FC0342}">
      <dgm:prSet/>
      <dgm:spPr/>
      <dgm:t>
        <a:bodyPr/>
        <a:lstStyle/>
        <a:p>
          <a:endParaRPr lang="it-IT"/>
        </a:p>
      </dgm:t>
    </dgm:pt>
    <dgm:pt modelId="{69D69D1B-A44E-3945-9338-29D00B590ADC}" type="sibTrans" cxnId="{4D334CF6-B847-BD46-89B2-47E294FC0342}">
      <dgm:prSet/>
      <dgm:spPr/>
      <dgm:t>
        <a:bodyPr/>
        <a:lstStyle/>
        <a:p>
          <a:endParaRPr lang="it-IT"/>
        </a:p>
      </dgm:t>
    </dgm:pt>
    <dgm:pt modelId="{7E91E98F-420D-9948-B28E-098C121682D5}">
      <dgm:prSet/>
      <dgm:spPr/>
      <dgm:t>
        <a:bodyPr/>
        <a:lstStyle/>
        <a:p>
          <a:r>
            <a:rPr lang="en-GB" noProof="0" dirty="0">
              <a:latin typeface="Times New Roman" panose="02020603050405020304" pitchFamily="18" charset="0"/>
              <a:cs typeface="Times New Roman" panose="02020603050405020304" pitchFamily="18" charset="0"/>
            </a:rPr>
            <a:t>Beyond the Navier-Stokes equations</a:t>
          </a:r>
        </a:p>
      </dgm:t>
    </dgm:pt>
    <dgm:pt modelId="{62E8FFFD-9609-6140-9A40-98ED8F433629}" type="parTrans" cxnId="{C85DABD7-C456-534C-AFCB-6F726B3FBEB2}">
      <dgm:prSet/>
      <dgm:spPr/>
      <dgm:t>
        <a:bodyPr/>
        <a:lstStyle/>
        <a:p>
          <a:endParaRPr lang="it-IT"/>
        </a:p>
      </dgm:t>
    </dgm:pt>
    <dgm:pt modelId="{BE8E9DC9-B1D7-9E4F-A112-6274C7F1992C}" type="sibTrans" cxnId="{C85DABD7-C456-534C-AFCB-6F726B3FBEB2}">
      <dgm:prSet/>
      <dgm:spPr/>
      <dgm:t>
        <a:bodyPr/>
        <a:lstStyle/>
        <a:p>
          <a:endParaRPr lang="it-IT"/>
        </a:p>
      </dgm:t>
    </dgm:pt>
    <dgm:pt modelId="{7B83B03A-5A12-CB45-B227-D784BAD87F42}" type="pres">
      <dgm:prSet presAssocID="{C90203E2-7496-FF4C-AB1F-C4F6FFEDB895}" presName="hierChild1" presStyleCnt="0">
        <dgm:presLayoutVars>
          <dgm:orgChart val="1"/>
          <dgm:chPref val="1"/>
          <dgm:dir/>
          <dgm:animOne val="branch"/>
          <dgm:animLvl val="lvl"/>
          <dgm:resizeHandles/>
        </dgm:presLayoutVars>
      </dgm:prSet>
      <dgm:spPr/>
    </dgm:pt>
    <dgm:pt modelId="{DDE50A99-0012-7341-A8CB-2B2C90DF3C0C}" type="pres">
      <dgm:prSet presAssocID="{F4D4B4D0-00B0-194E-9768-2D2003620489}" presName="hierRoot1" presStyleCnt="0">
        <dgm:presLayoutVars>
          <dgm:hierBranch val="init"/>
        </dgm:presLayoutVars>
      </dgm:prSet>
      <dgm:spPr/>
    </dgm:pt>
    <dgm:pt modelId="{27082800-1E77-9245-BF41-AFC42FCBDD71}" type="pres">
      <dgm:prSet presAssocID="{F4D4B4D0-00B0-194E-9768-2D2003620489}" presName="rootComposite1" presStyleCnt="0"/>
      <dgm:spPr/>
    </dgm:pt>
    <dgm:pt modelId="{0B74763A-150B-104E-8D15-C1658F8D3C40}" type="pres">
      <dgm:prSet presAssocID="{F4D4B4D0-00B0-194E-9768-2D2003620489}" presName="rootText1" presStyleLbl="node0" presStyleIdx="0" presStyleCnt="1" custScaleX="227061">
        <dgm:presLayoutVars>
          <dgm:chPref val="3"/>
        </dgm:presLayoutVars>
      </dgm:prSet>
      <dgm:spPr/>
    </dgm:pt>
    <dgm:pt modelId="{C7E58DDB-79C5-374B-85F4-5356F6778589}" type="pres">
      <dgm:prSet presAssocID="{F4D4B4D0-00B0-194E-9768-2D2003620489}" presName="rootConnector1" presStyleLbl="node1" presStyleIdx="0" presStyleCnt="0"/>
      <dgm:spPr/>
    </dgm:pt>
    <dgm:pt modelId="{59B0897C-12D3-BC40-ADD2-5EE7D3C169F5}" type="pres">
      <dgm:prSet presAssocID="{F4D4B4D0-00B0-194E-9768-2D2003620489}" presName="hierChild2" presStyleCnt="0"/>
      <dgm:spPr/>
    </dgm:pt>
    <dgm:pt modelId="{A21DA6BF-7E40-F247-9901-EE1B832BF82D}" type="pres">
      <dgm:prSet presAssocID="{F41A6AE9-6167-5B43-87F4-06995AF429B5}" presName="Name37" presStyleLbl="parChTrans1D2" presStyleIdx="0" presStyleCnt="3"/>
      <dgm:spPr/>
    </dgm:pt>
    <dgm:pt modelId="{73D8BAD7-FAD2-D54F-864E-6BF14B21DF38}" type="pres">
      <dgm:prSet presAssocID="{EDE01BC5-6A17-3448-ACEB-3BCD207423BA}" presName="hierRoot2" presStyleCnt="0">
        <dgm:presLayoutVars>
          <dgm:hierBranch val="init"/>
        </dgm:presLayoutVars>
      </dgm:prSet>
      <dgm:spPr/>
    </dgm:pt>
    <dgm:pt modelId="{CEFEF57B-B9CE-2F48-9993-6F47E6F30012}" type="pres">
      <dgm:prSet presAssocID="{EDE01BC5-6A17-3448-ACEB-3BCD207423BA}" presName="rootComposite" presStyleCnt="0"/>
      <dgm:spPr/>
    </dgm:pt>
    <dgm:pt modelId="{1BBEBFF0-ED2F-2A41-B210-F7D265B41F46}" type="pres">
      <dgm:prSet presAssocID="{EDE01BC5-6A17-3448-ACEB-3BCD207423BA}" presName="rootText" presStyleLbl="node2" presStyleIdx="0" presStyleCnt="3">
        <dgm:presLayoutVars>
          <dgm:chPref val="3"/>
        </dgm:presLayoutVars>
      </dgm:prSet>
      <dgm:spPr/>
    </dgm:pt>
    <dgm:pt modelId="{2002626B-AE68-B14A-9443-A9BC31DAA1B4}" type="pres">
      <dgm:prSet presAssocID="{EDE01BC5-6A17-3448-ACEB-3BCD207423BA}" presName="rootConnector" presStyleLbl="node2" presStyleIdx="0" presStyleCnt="3"/>
      <dgm:spPr/>
    </dgm:pt>
    <dgm:pt modelId="{8697FC7E-DBD9-FF49-A676-CC25FA499460}" type="pres">
      <dgm:prSet presAssocID="{EDE01BC5-6A17-3448-ACEB-3BCD207423BA}" presName="hierChild4" presStyleCnt="0"/>
      <dgm:spPr/>
    </dgm:pt>
    <dgm:pt modelId="{B7C34607-9182-9A4E-A62F-A37FA245FD02}" type="pres">
      <dgm:prSet presAssocID="{F7D965BA-0E1B-534A-8011-0A5BF592D80C}" presName="Name37" presStyleLbl="parChTrans1D3" presStyleIdx="0" presStyleCnt="6"/>
      <dgm:spPr/>
    </dgm:pt>
    <dgm:pt modelId="{9D254336-79B6-D24D-9672-C60B69BE6452}" type="pres">
      <dgm:prSet presAssocID="{13167CD3-E577-2042-8807-54975FCEFB77}" presName="hierRoot2" presStyleCnt="0">
        <dgm:presLayoutVars>
          <dgm:hierBranch val="init"/>
        </dgm:presLayoutVars>
      </dgm:prSet>
      <dgm:spPr/>
    </dgm:pt>
    <dgm:pt modelId="{55A1C07C-CB32-C34D-A689-9FAC17A41A87}" type="pres">
      <dgm:prSet presAssocID="{13167CD3-E577-2042-8807-54975FCEFB77}" presName="rootComposite" presStyleCnt="0"/>
      <dgm:spPr/>
    </dgm:pt>
    <dgm:pt modelId="{56400389-FE6B-454E-8B1C-F522E80B520B}" type="pres">
      <dgm:prSet presAssocID="{13167CD3-E577-2042-8807-54975FCEFB77}" presName="rootText" presStyleLbl="node3" presStyleIdx="0" presStyleCnt="6">
        <dgm:presLayoutVars>
          <dgm:chPref val="3"/>
        </dgm:presLayoutVars>
      </dgm:prSet>
      <dgm:spPr/>
    </dgm:pt>
    <dgm:pt modelId="{03FBCC80-B34F-7A4B-A220-50F66A74BD11}" type="pres">
      <dgm:prSet presAssocID="{13167CD3-E577-2042-8807-54975FCEFB77}" presName="rootConnector" presStyleLbl="node3" presStyleIdx="0" presStyleCnt="6"/>
      <dgm:spPr/>
    </dgm:pt>
    <dgm:pt modelId="{0360C3D2-FA17-F24E-823D-712AC6959B1F}" type="pres">
      <dgm:prSet presAssocID="{13167CD3-E577-2042-8807-54975FCEFB77}" presName="hierChild4" presStyleCnt="0"/>
      <dgm:spPr/>
    </dgm:pt>
    <dgm:pt modelId="{347247B7-5C4D-4749-90A9-C52502EA588C}" type="pres">
      <dgm:prSet presAssocID="{13167CD3-E577-2042-8807-54975FCEFB77}" presName="hierChild5" presStyleCnt="0"/>
      <dgm:spPr/>
    </dgm:pt>
    <dgm:pt modelId="{402BD9FC-507E-2845-912D-C7124745250A}" type="pres">
      <dgm:prSet presAssocID="{62E8FFFD-9609-6140-9A40-98ED8F433629}" presName="Name37" presStyleLbl="parChTrans1D3" presStyleIdx="1" presStyleCnt="6"/>
      <dgm:spPr/>
    </dgm:pt>
    <dgm:pt modelId="{955C31B4-955F-0C43-839A-3995A42A0CEA}" type="pres">
      <dgm:prSet presAssocID="{7E91E98F-420D-9948-B28E-098C121682D5}" presName="hierRoot2" presStyleCnt="0">
        <dgm:presLayoutVars>
          <dgm:hierBranch val="init"/>
        </dgm:presLayoutVars>
      </dgm:prSet>
      <dgm:spPr/>
    </dgm:pt>
    <dgm:pt modelId="{F1226C8F-E6C6-D240-8A1C-988C5D3070EA}" type="pres">
      <dgm:prSet presAssocID="{7E91E98F-420D-9948-B28E-098C121682D5}" presName="rootComposite" presStyleCnt="0"/>
      <dgm:spPr/>
    </dgm:pt>
    <dgm:pt modelId="{24EF7F62-39E8-B445-BC5F-39F8169AD799}" type="pres">
      <dgm:prSet presAssocID="{7E91E98F-420D-9948-B28E-098C121682D5}" presName="rootText" presStyleLbl="node3" presStyleIdx="1" presStyleCnt="6">
        <dgm:presLayoutVars>
          <dgm:chPref val="3"/>
        </dgm:presLayoutVars>
      </dgm:prSet>
      <dgm:spPr/>
    </dgm:pt>
    <dgm:pt modelId="{ED409E48-0C40-1942-8440-0FEEEA2E3B81}" type="pres">
      <dgm:prSet presAssocID="{7E91E98F-420D-9948-B28E-098C121682D5}" presName="rootConnector" presStyleLbl="node3" presStyleIdx="1" presStyleCnt="6"/>
      <dgm:spPr/>
    </dgm:pt>
    <dgm:pt modelId="{E5A2FFDA-03F3-1B40-AA28-70782F799FDB}" type="pres">
      <dgm:prSet presAssocID="{7E91E98F-420D-9948-B28E-098C121682D5}" presName="hierChild4" presStyleCnt="0"/>
      <dgm:spPr/>
    </dgm:pt>
    <dgm:pt modelId="{C09A0112-1EBF-5D4A-958E-C6577152EEBC}" type="pres">
      <dgm:prSet presAssocID="{7E91E98F-420D-9948-B28E-098C121682D5}" presName="hierChild5" presStyleCnt="0"/>
      <dgm:spPr/>
    </dgm:pt>
    <dgm:pt modelId="{CABF426E-39F1-8F40-BA18-DEDD78C6C766}" type="pres">
      <dgm:prSet presAssocID="{EDE01BC5-6A17-3448-ACEB-3BCD207423BA}" presName="hierChild5" presStyleCnt="0"/>
      <dgm:spPr/>
    </dgm:pt>
    <dgm:pt modelId="{9D1D202A-35DD-134B-BA89-53DA71B2ADEF}" type="pres">
      <dgm:prSet presAssocID="{72303DF0-8659-164E-A89C-4198F781BA01}" presName="Name37" presStyleLbl="parChTrans1D2" presStyleIdx="1" presStyleCnt="3"/>
      <dgm:spPr/>
    </dgm:pt>
    <dgm:pt modelId="{83975C05-F5CF-6C4F-8CA2-BBF5B18BB5B8}" type="pres">
      <dgm:prSet presAssocID="{7967228D-9DC7-CE42-AA88-CD2250FE339B}" presName="hierRoot2" presStyleCnt="0">
        <dgm:presLayoutVars>
          <dgm:hierBranch val="init"/>
        </dgm:presLayoutVars>
      </dgm:prSet>
      <dgm:spPr/>
    </dgm:pt>
    <dgm:pt modelId="{284FADD1-DF68-794A-99BC-EFC9F857BF5B}" type="pres">
      <dgm:prSet presAssocID="{7967228D-9DC7-CE42-AA88-CD2250FE339B}" presName="rootComposite" presStyleCnt="0"/>
      <dgm:spPr/>
    </dgm:pt>
    <dgm:pt modelId="{4CB02295-63A5-DE4E-9EF6-509BE7454E09}" type="pres">
      <dgm:prSet presAssocID="{7967228D-9DC7-CE42-AA88-CD2250FE339B}" presName="rootText" presStyleLbl="node2" presStyleIdx="1" presStyleCnt="3">
        <dgm:presLayoutVars>
          <dgm:chPref val="3"/>
        </dgm:presLayoutVars>
      </dgm:prSet>
      <dgm:spPr/>
    </dgm:pt>
    <dgm:pt modelId="{1F96D283-1B72-904C-824A-A52459874946}" type="pres">
      <dgm:prSet presAssocID="{7967228D-9DC7-CE42-AA88-CD2250FE339B}" presName="rootConnector" presStyleLbl="node2" presStyleIdx="1" presStyleCnt="3"/>
      <dgm:spPr/>
    </dgm:pt>
    <dgm:pt modelId="{1517B94C-1E10-6147-9CE2-26E442DE225F}" type="pres">
      <dgm:prSet presAssocID="{7967228D-9DC7-CE42-AA88-CD2250FE339B}" presName="hierChild4" presStyleCnt="0"/>
      <dgm:spPr/>
    </dgm:pt>
    <dgm:pt modelId="{0266DEF9-09F2-0B43-A4F1-401A0EB65093}" type="pres">
      <dgm:prSet presAssocID="{1D692C4F-FF3D-0945-B22D-F5BA00C12433}" presName="Name37" presStyleLbl="parChTrans1D3" presStyleIdx="2" presStyleCnt="6"/>
      <dgm:spPr/>
    </dgm:pt>
    <dgm:pt modelId="{9EF7F561-6915-AF45-A336-08B0A73DBAFC}" type="pres">
      <dgm:prSet presAssocID="{476BA52F-4119-F94A-804A-CDC87EC55A13}" presName="hierRoot2" presStyleCnt="0">
        <dgm:presLayoutVars>
          <dgm:hierBranch val="init"/>
        </dgm:presLayoutVars>
      </dgm:prSet>
      <dgm:spPr/>
    </dgm:pt>
    <dgm:pt modelId="{067F815B-BE73-4345-AD05-1724BC165DD8}" type="pres">
      <dgm:prSet presAssocID="{476BA52F-4119-F94A-804A-CDC87EC55A13}" presName="rootComposite" presStyleCnt="0"/>
      <dgm:spPr/>
    </dgm:pt>
    <dgm:pt modelId="{B93A41BA-5DB3-854E-9DFE-E67EE50F53D6}" type="pres">
      <dgm:prSet presAssocID="{476BA52F-4119-F94A-804A-CDC87EC55A13}" presName="rootText" presStyleLbl="node3" presStyleIdx="2" presStyleCnt="6">
        <dgm:presLayoutVars>
          <dgm:chPref val="3"/>
        </dgm:presLayoutVars>
      </dgm:prSet>
      <dgm:spPr/>
    </dgm:pt>
    <dgm:pt modelId="{F35B3A0A-BE7C-F149-849A-33EB33958E74}" type="pres">
      <dgm:prSet presAssocID="{476BA52F-4119-F94A-804A-CDC87EC55A13}" presName="rootConnector" presStyleLbl="node3" presStyleIdx="2" presStyleCnt="6"/>
      <dgm:spPr/>
    </dgm:pt>
    <dgm:pt modelId="{D9C3D7F1-9CCA-734C-B800-2764DC526740}" type="pres">
      <dgm:prSet presAssocID="{476BA52F-4119-F94A-804A-CDC87EC55A13}" presName="hierChild4" presStyleCnt="0"/>
      <dgm:spPr/>
    </dgm:pt>
    <dgm:pt modelId="{BBAC7101-7F5F-0B47-9D99-4E138628DFE0}" type="pres">
      <dgm:prSet presAssocID="{476BA52F-4119-F94A-804A-CDC87EC55A13}" presName="hierChild5" presStyleCnt="0"/>
      <dgm:spPr/>
    </dgm:pt>
    <dgm:pt modelId="{5CBF46C9-649E-F440-9F54-DA15AD853B75}" type="pres">
      <dgm:prSet presAssocID="{31D0B271-4072-5848-B460-F899F8DD5227}" presName="Name37" presStyleLbl="parChTrans1D3" presStyleIdx="3" presStyleCnt="6"/>
      <dgm:spPr/>
    </dgm:pt>
    <dgm:pt modelId="{94ADB1C3-3077-E04C-BE0A-69F347ADD76E}" type="pres">
      <dgm:prSet presAssocID="{BC931862-19ED-BE4E-8A05-16F876F5D6FB}" presName="hierRoot2" presStyleCnt="0">
        <dgm:presLayoutVars>
          <dgm:hierBranch val="init"/>
        </dgm:presLayoutVars>
      </dgm:prSet>
      <dgm:spPr/>
    </dgm:pt>
    <dgm:pt modelId="{42533E27-8A22-264A-B356-BF1BB98B94EA}" type="pres">
      <dgm:prSet presAssocID="{BC931862-19ED-BE4E-8A05-16F876F5D6FB}" presName="rootComposite" presStyleCnt="0"/>
      <dgm:spPr/>
    </dgm:pt>
    <dgm:pt modelId="{819E1044-8F02-FA46-AF8A-70A524523F17}" type="pres">
      <dgm:prSet presAssocID="{BC931862-19ED-BE4E-8A05-16F876F5D6FB}" presName="rootText" presStyleLbl="node3" presStyleIdx="3" presStyleCnt="6">
        <dgm:presLayoutVars>
          <dgm:chPref val="3"/>
        </dgm:presLayoutVars>
      </dgm:prSet>
      <dgm:spPr/>
    </dgm:pt>
    <dgm:pt modelId="{BFDACD95-1EAA-604B-BF53-CD70F553E200}" type="pres">
      <dgm:prSet presAssocID="{BC931862-19ED-BE4E-8A05-16F876F5D6FB}" presName="rootConnector" presStyleLbl="node3" presStyleIdx="3" presStyleCnt="6"/>
      <dgm:spPr/>
    </dgm:pt>
    <dgm:pt modelId="{AD973905-9A32-5849-8C41-1FABE1F66B89}" type="pres">
      <dgm:prSet presAssocID="{BC931862-19ED-BE4E-8A05-16F876F5D6FB}" presName="hierChild4" presStyleCnt="0"/>
      <dgm:spPr/>
    </dgm:pt>
    <dgm:pt modelId="{D5278E43-5784-EA49-939C-9583D4A600EE}" type="pres">
      <dgm:prSet presAssocID="{BC931862-19ED-BE4E-8A05-16F876F5D6FB}" presName="hierChild5" presStyleCnt="0"/>
      <dgm:spPr/>
    </dgm:pt>
    <dgm:pt modelId="{F5EBC666-72DF-5A43-A2C6-2E537CBF2E65}" type="pres">
      <dgm:prSet presAssocID="{7967228D-9DC7-CE42-AA88-CD2250FE339B}" presName="hierChild5" presStyleCnt="0"/>
      <dgm:spPr/>
    </dgm:pt>
    <dgm:pt modelId="{EA123E6D-E75B-0744-9553-889A50E06D9B}" type="pres">
      <dgm:prSet presAssocID="{872C801C-31CB-F543-908C-1BA8ACF95E4F}" presName="Name37" presStyleLbl="parChTrans1D2" presStyleIdx="2" presStyleCnt="3"/>
      <dgm:spPr/>
    </dgm:pt>
    <dgm:pt modelId="{6D22E196-304C-644C-8483-A248681B30F5}" type="pres">
      <dgm:prSet presAssocID="{98BCDFEC-EF97-4547-94A4-31B7F866F233}" presName="hierRoot2" presStyleCnt="0">
        <dgm:presLayoutVars>
          <dgm:hierBranch val="init"/>
        </dgm:presLayoutVars>
      </dgm:prSet>
      <dgm:spPr/>
    </dgm:pt>
    <dgm:pt modelId="{528C1192-2014-714E-86DE-70CE1242C2B1}" type="pres">
      <dgm:prSet presAssocID="{98BCDFEC-EF97-4547-94A4-31B7F866F233}" presName="rootComposite" presStyleCnt="0"/>
      <dgm:spPr/>
    </dgm:pt>
    <dgm:pt modelId="{02BFB052-4871-3941-A89B-E6C669C713C4}" type="pres">
      <dgm:prSet presAssocID="{98BCDFEC-EF97-4547-94A4-31B7F866F233}" presName="rootText" presStyleLbl="node2" presStyleIdx="2" presStyleCnt="3">
        <dgm:presLayoutVars>
          <dgm:chPref val="3"/>
        </dgm:presLayoutVars>
      </dgm:prSet>
      <dgm:spPr/>
    </dgm:pt>
    <dgm:pt modelId="{D3DE14DB-FFD1-B040-BB48-AF6857545CFB}" type="pres">
      <dgm:prSet presAssocID="{98BCDFEC-EF97-4547-94A4-31B7F866F233}" presName="rootConnector" presStyleLbl="node2" presStyleIdx="2" presStyleCnt="3"/>
      <dgm:spPr/>
    </dgm:pt>
    <dgm:pt modelId="{8A0D7BD5-85BA-8F4A-86E0-AB8C095D1EB3}" type="pres">
      <dgm:prSet presAssocID="{98BCDFEC-EF97-4547-94A4-31B7F866F233}" presName="hierChild4" presStyleCnt="0"/>
      <dgm:spPr/>
    </dgm:pt>
    <dgm:pt modelId="{870569FC-B482-4145-9C13-FE98939586D7}" type="pres">
      <dgm:prSet presAssocID="{B9A01450-B82D-3E43-B533-48FABF4D2654}" presName="Name37" presStyleLbl="parChTrans1D3" presStyleIdx="4" presStyleCnt="6"/>
      <dgm:spPr/>
    </dgm:pt>
    <dgm:pt modelId="{C588CE47-83F6-604E-A878-F5C705CE57B2}" type="pres">
      <dgm:prSet presAssocID="{8C6C7031-F914-524A-A0BA-26E07E6B18EF}" presName="hierRoot2" presStyleCnt="0">
        <dgm:presLayoutVars>
          <dgm:hierBranch val="init"/>
        </dgm:presLayoutVars>
      </dgm:prSet>
      <dgm:spPr/>
    </dgm:pt>
    <dgm:pt modelId="{5235CC0D-3111-4846-9F23-988199B885D4}" type="pres">
      <dgm:prSet presAssocID="{8C6C7031-F914-524A-A0BA-26E07E6B18EF}" presName="rootComposite" presStyleCnt="0"/>
      <dgm:spPr/>
    </dgm:pt>
    <dgm:pt modelId="{6E7377DF-77B6-6A4D-BD8C-F88CFC702D06}" type="pres">
      <dgm:prSet presAssocID="{8C6C7031-F914-524A-A0BA-26E07E6B18EF}" presName="rootText" presStyleLbl="node3" presStyleIdx="4" presStyleCnt="6">
        <dgm:presLayoutVars>
          <dgm:chPref val="3"/>
        </dgm:presLayoutVars>
      </dgm:prSet>
      <dgm:spPr/>
    </dgm:pt>
    <dgm:pt modelId="{E3D09BB1-A85E-254E-BDF3-86068DCE47F1}" type="pres">
      <dgm:prSet presAssocID="{8C6C7031-F914-524A-A0BA-26E07E6B18EF}" presName="rootConnector" presStyleLbl="node3" presStyleIdx="4" presStyleCnt="6"/>
      <dgm:spPr/>
    </dgm:pt>
    <dgm:pt modelId="{F9A680B9-70A3-3F45-82FE-D33835982A52}" type="pres">
      <dgm:prSet presAssocID="{8C6C7031-F914-524A-A0BA-26E07E6B18EF}" presName="hierChild4" presStyleCnt="0"/>
      <dgm:spPr/>
    </dgm:pt>
    <dgm:pt modelId="{F9E9C173-05A1-1441-97AC-EF44013ADBB7}" type="pres">
      <dgm:prSet presAssocID="{8C6C7031-F914-524A-A0BA-26E07E6B18EF}" presName="hierChild5" presStyleCnt="0"/>
      <dgm:spPr/>
    </dgm:pt>
    <dgm:pt modelId="{47C1662D-B948-A841-A085-C368710CFE5A}" type="pres">
      <dgm:prSet presAssocID="{2B7B9181-BB8A-9445-ABB0-02BA3004393D}" presName="Name37" presStyleLbl="parChTrans1D3" presStyleIdx="5" presStyleCnt="6"/>
      <dgm:spPr/>
    </dgm:pt>
    <dgm:pt modelId="{6078FFC7-21DD-1848-BFBA-10834D7CA13A}" type="pres">
      <dgm:prSet presAssocID="{A2F3D388-9A16-E64F-BFF6-F38D1D15E073}" presName="hierRoot2" presStyleCnt="0">
        <dgm:presLayoutVars>
          <dgm:hierBranch val="init"/>
        </dgm:presLayoutVars>
      </dgm:prSet>
      <dgm:spPr/>
    </dgm:pt>
    <dgm:pt modelId="{A48CBA44-B7E8-0E49-9C24-6003A51D6094}" type="pres">
      <dgm:prSet presAssocID="{A2F3D388-9A16-E64F-BFF6-F38D1D15E073}" presName="rootComposite" presStyleCnt="0"/>
      <dgm:spPr/>
    </dgm:pt>
    <dgm:pt modelId="{24EBF163-02D0-A449-AC3E-41D0C99DC59F}" type="pres">
      <dgm:prSet presAssocID="{A2F3D388-9A16-E64F-BFF6-F38D1D15E073}" presName="rootText" presStyleLbl="node3" presStyleIdx="5" presStyleCnt="6">
        <dgm:presLayoutVars>
          <dgm:chPref val="3"/>
        </dgm:presLayoutVars>
      </dgm:prSet>
      <dgm:spPr/>
    </dgm:pt>
    <dgm:pt modelId="{16157D83-69D5-B542-9912-8B79FBE4F095}" type="pres">
      <dgm:prSet presAssocID="{A2F3D388-9A16-E64F-BFF6-F38D1D15E073}" presName="rootConnector" presStyleLbl="node3" presStyleIdx="5" presStyleCnt="6"/>
      <dgm:spPr/>
    </dgm:pt>
    <dgm:pt modelId="{255FB028-45AE-C34D-A3CD-2F8AFD3EF317}" type="pres">
      <dgm:prSet presAssocID="{A2F3D388-9A16-E64F-BFF6-F38D1D15E073}" presName="hierChild4" presStyleCnt="0"/>
      <dgm:spPr/>
    </dgm:pt>
    <dgm:pt modelId="{5FA7093B-58DC-9D4D-B4CD-6B5EF3CF51C0}" type="pres">
      <dgm:prSet presAssocID="{A2F3D388-9A16-E64F-BFF6-F38D1D15E073}" presName="hierChild5" presStyleCnt="0"/>
      <dgm:spPr/>
    </dgm:pt>
    <dgm:pt modelId="{0B9C39BA-F4BC-6742-8FB0-62EFF3C4D3AF}" type="pres">
      <dgm:prSet presAssocID="{98BCDFEC-EF97-4547-94A4-31B7F866F233}" presName="hierChild5" presStyleCnt="0"/>
      <dgm:spPr/>
    </dgm:pt>
    <dgm:pt modelId="{4FF4D8C2-095D-A146-8721-436DDD64233E}" type="pres">
      <dgm:prSet presAssocID="{F4D4B4D0-00B0-194E-9768-2D2003620489}" presName="hierChild3" presStyleCnt="0"/>
      <dgm:spPr/>
    </dgm:pt>
  </dgm:ptLst>
  <dgm:cxnLst>
    <dgm:cxn modelId="{18D0DB17-7DF4-E841-B054-6A002C1E90B1}" type="presOf" srcId="{98BCDFEC-EF97-4547-94A4-31B7F866F233}" destId="{02BFB052-4871-3941-A89B-E6C669C713C4}" srcOrd="0" destOrd="0" presId="urn:microsoft.com/office/officeart/2005/8/layout/orgChart1"/>
    <dgm:cxn modelId="{9EBB6B1E-2F80-8343-A06E-520F15A7BC8A}" srcId="{C90203E2-7496-FF4C-AB1F-C4F6FFEDB895}" destId="{F4D4B4D0-00B0-194E-9768-2D2003620489}" srcOrd="0" destOrd="0" parTransId="{5D7B0D12-FF22-6940-944C-D2C639F82896}" sibTransId="{EBAD01F9-4E18-AF42-8FC7-334E02EE50C9}"/>
    <dgm:cxn modelId="{AC37F01E-1213-3F47-BEAA-33A122499C20}" type="presOf" srcId="{62E8FFFD-9609-6140-9A40-98ED8F433629}" destId="{402BD9FC-507E-2845-912D-C7124745250A}" srcOrd="0" destOrd="0" presId="urn:microsoft.com/office/officeart/2005/8/layout/orgChart1"/>
    <dgm:cxn modelId="{A8CB7D1F-4A48-6D4C-AF6D-92B75AC43BAA}" type="presOf" srcId="{13167CD3-E577-2042-8807-54975FCEFB77}" destId="{03FBCC80-B34F-7A4B-A220-50F66A74BD11}" srcOrd="1" destOrd="0" presId="urn:microsoft.com/office/officeart/2005/8/layout/orgChart1"/>
    <dgm:cxn modelId="{65415B25-EB2E-104B-AB4E-FB63DB885ABD}" type="presOf" srcId="{7E91E98F-420D-9948-B28E-098C121682D5}" destId="{ED409E48-0C40-1942-8440-0FEEEA2E3B81}" srcOrd="1" destOrd="0" presId="urn:microsoft.com/office/officeart/2005/8/layout/orgChart1"/>
    <dgm:cxn modelId="{0EEA3B2E-8058-4C45-B3ED-5A05AFEDB7AF}" type="presOf" srcId="{13167CD3-E577-2042-8807-54975FCEFB77}" destId="{56400389-FE6B-454E-8B1C-F522E80B520B}" srcOrd="0" destOrd="0" presId="urn:microsoft.com/office/officeart/2005/8/layout/orgChart1"/>
    <dgm:cxn modelId="{8802F831-1221-EA44-A808-0FF598106344}" type="presOf" srcId="{1D692C4F-FF3D-0945-B22D-F5BA00C12433}" destId="{0266DEF9-09F2-0B43-A4F1-401A0EB65093}" srcOrd="0" destOrd="0" presId="urn:microsoft.com/office/officeart/2005/8/layout/orgChart1"/>
    <dgm:cxn modelId="{3403AF36-C258-C545-9F18-0C15B61B8825}" type="presOf" srcId="{A2F3D388-9A16-E64F-BFF6-F38D1D15E073}" destId="{16157D83-69D5-B542-9912-8B79FBE4F095}" srcOrd="1" destOrd="0" presId="urn:microsoft.com/office/officeart/2005/8/layout/orgChart1"/>
    <dgm:cxn modelId="{73EE8E3D-336F-474E-9206-B394C62BBF0E}" type="presOf" srcId="{476BA52F-4119-F94A-804A-CDC87EC55A13}" destId="{F35B3A0A-BE7C-F149-849A-33EB33958E74}" srcOrd="1" destOrd="0" presId="urn:microsoft.com/office/officeart/2005/8/layout/orgChart1"/>
    <dgm:cxn modelId="{07B03C3E-A404-074A-BB61-9B30A2639DD8}" type="presOf" srcId="{C90203E2-7496-FF4C-AB1F-C4F6FFEDB895}" destId="{7B83B03A-5A12-CB45-B227-D784BAD87F42}" srcOrd="0" destOrd="0" presId="urn:microsoft.com/office/officeart/2005/8/layout/orgChart1"/>
    <dgm:cxn modelId="{F909B03F-67D2-D34E-87B3-DAD9BA9381EF}" type="presOf" srcId="{F7D965BA-0E1B-534A-8011-0A5BF592D80C}" destId="{B7C34607-9182-9A4E-A62F-A37FA245FD02}" srcOrd="0" destOrd="0" presId="urn:microsoft.com/office/officeart/2005/8/layout/orgChart1"/>
    <dgm:cxn modelId="{C73F2341-D1FC-244A-A129-6D10D2B1DAE7}" srcId="{7967228D-9DC7-CE42-AA88-CD2250FE339B}" destId="{476BA52F-4119-F94A-804A-CDC87EC55A13}" srcOrd="0" destOrd="0" parTransId="{1D692C4F-FF3D-0945-B22D-F5BA00C12433}" sibTransId="{904E105A-CC4B-5541-B8F0-CAA40F80FCD1}"/>
    <dgm:cxn modelId="{D97DB149-EB4F-3D43-B69B-57D53DC75BC9}" type="presOf" srcId="{BC931862-19ED-BE4E-8A05-16F876F5D6FB}" destId="{BFDACD95-1EAA-604B-BF53-CD70F553E200}" srcOrd="1" destOrd="0" presId="urn:microsoft.com/office/officeart/2005/8/layout/orgChart1"/>
    <dgm:cxn modelId="{137EA852-9EFA-744D-B627-EA2ED1B18705}" type="presOf" srcId="{BC931862-19ED-BE4E-8A05-16F876F5D6FB}" destId="{819E1044-8F02-FA46-AF8A-70A524523F17}" srcOrd="0" destOrd="0" presId="urn:microsoft.com/office/officeart/2005/8/layout/orgChart1"/>
    <dgm:cxn modelId="{941FF054-351D-5347-84CE-1B01288F2D0B}" type="presOf" srcId="{2B7B9181-BB8A-9445-ABB0-02BA3004393D}" destId="{47C1662D-B948-A841-A085-C368710CFE5A}" srcOrd="0" destOrd="0" presId="urn:microsoft.com/office/officeart/2005/8/layout/orgChart1"/>
    <dgm:cxn modelId="{CA0AC459-3C50-D147-81BE-841D39272601}" type="presOf" srcId="{72303DF0-8659-164E-A89C-4198F781BA01}" destId="{9D1D202A-35DD-134B-BA89-53DA71B2ADEF}" srcOrd="0" destOrd="0" presId="urn:microsoft.com/office/officeart/2005/8/layout/orgChart1"/>
    <dgm:cxn modelId="{74D1125A-BC2E-A14B-8A65-64E3E324F7BE}" type="presOf" srcId="{EDE01BC5-6A17-3448-ACEB-3BCD207423BA}" destId="{1BBEBFF0-ED2F-2A41-B210-F7D265B41F46}" srcOrd="0" destOrd="0" presId="urn:microsoft.com/office/officeart/2005/8/layout/orgChart1"/>
    <dgm:cxn modelId="{A42A9A61-7069-4949-8146-C760D2E78241}" type="presOf" srcId="{476BA52F-4119-F94A-804A-CDC87EC55A13}" destId="{B93A41BA-5DB3-854E-9DFE-E67EE50F53D6}" srcOrd="0" destOrd="0" presId="urn:microsoft.com/office/officeart/2005/8/layout/orgChart1"/>
    <dgm:cxn modelId="{11C83067-F733-4840-AAAB-3BB6CEBF2837}" type="presOf" srcId="{F4D4B4D0-00B0-194E-9768-2D2003620489}" destId="{0B74763A-150B-104E-8D15-C1658F8D3C40}" srcOrd="0" destOrd="0" presId="urn:microsoft.com/office/officeart/2005/8/layout/orgChart1"/>
    <dgm:cxn modelId="{6941CB68-4774-0B4B-8D07-80D699816AC8}" type="presOf" srcId="{A2F3D388-9A16-E64F-BFF6-F38D1D15E073}" destId="{24EBF163-02D0-A449-AC3E-41D0C99DC59F}" srcOrd="0" destOrd="0" presId="urn:microsoft.com/office/officeart/2005/8/layout/orgChart1"/>
    <dgm:cxn modelId="{35AB8073-D0C6-8E47-B0B2-381E2C826E4D}" srcId="{7967228D-9DC7-CE42-AA88-CD2250FE339B}" destId="{BC931862-19ED-BE4E-8A05-16F876F5D6FB}" srcOrd="1" destOrd="0" parTransId="{31D0B271-4072-5848-B460-F899F8DD5227}" sibTransId="{006F41C7-8521-7A4B-B807-A1EE098ED1A3}"/>
    <dgm:cxn modelId="{D6500875-D70B-694B-B8A1-264A2C406741}" srcId="{EDE01BC5-6A17-3448-ACEB-3BCD207423BA}" destId="{13167CD3-E577-2042-8807-54975FCEFB77}" srcOrd="0" destOrd="0" parTransId="{F7D965BA-0E1B-534A-8011-0A5BF592D80C}" sibTransId="{B1E04547-6B4A-C842-9360-CD6740A34E34}"/>
    <dgm:cxn modelId="{5F96717D-CCA2-9E43-931A-21B44015DB93}" type="presOf" srcId="{F4D4B4D0-00B0-194E-9768-2D2003620489}" destId="{C7E58DDB-79C5-374B-85F4-5356F6778589}" srcOrd="1" destOrd="0" presId="urn:microsoft.com/office/officeart/2005/8/layout/orgChart1"/>
    <dgm:cxn modelId="{96653D7F-794A-0149-B1ED-08C0E1912EB7}" srcId="{F4D4B4D0-00B0-194E-9768-2D2003620489}" destId="{EDE01BC5-6A17-3448-ACEB-3BCD207423BA}" srcOrd="0" destOrd="0" parTransId="{F41A6AE9-6167-5B43-87F4-06995AF429B5}" sibTransId="{C0E2A571-56ED-D146-9AD4-2DAB4A81AB56}"/>
    <dgm:cxn modelId="{6FFD0A81-2B5B-034C-A251-3F9D862A9751}" type="presOf" srcId="{98BCDFEC-EF97-4547-94A4-31B7F866F233}" destId="{D3DE14DB-FFD1-B040-BB48-AF6857545CFB}" srcOrd="1" destOrd="0" presId="urn:microsoft.com/office/officeart/2005/8/layout/orgChart1"/>
    <dgm:cxn modelId="{89D73B8A-A518-CC46-94B4-F2D7DBC3DD8E}" srcId="{98BCDFEC-EF97-4547-94A4-31B7F866F233}" destId="{8C6C7031-F914-524A-A0BA-26E07E6B18EF}" srcOrd="0" destOrd="0" parTransId="{B9A01450-B82D-3E43-B533-48FABF4D2654}" sibTransId="{625690A8-22C6-1E46-99B2-5A855F6A0C74}"/>
    <dgm:cxn modelId="{40305F91-5E50-634C-B0C8-AD0C1318D0B7}" type="presOf" srcId="{B9A01450-B82D-3E43-B533-48FABF4D2654}" destId="{870569FC-B482-4145-9C13-FE98939586D7}" srcOrd="0" destOrd="0" presId="urn:microsoft.com/office/officeart/2005/8/layout/orgChart1"/>
    <dgm:cxn modelId="{5D35FCA8-FC06-6649-9186-6F85C4A0D885}" type="presOf" srcId="{F41A6AE9-6167-5B43-87F4-06995AF429B5}" destId="{A21DA6BF-7E40-F247-9901-EE1B832BF82D}" srcOrd="0" destOrd="0" presId="urn:microsoft.com/office/officeart/2005/8/layout/orgChart1"/>
    <dgm:cxn modelId="{8045BABC-4342-B741-B8A4-D0706ADC6E26}" type="presOf" srcId="{31D0B271-4072-5848-B460-F899F8DD5227}" destId="{5CBF46C9-649E-F440-9F54-DA15AD853B75}" srcOrd="0" destOrd="0" presId="urn:microsoft.com/office/officeart/2005/8/layout/orgChart1"/>
    <dgm:cxn modelId="{946531BD-64CC-5B4B-B2AC-3FEB5BF54C3A}" srcId="{F4D4B4D0-00B0-194E-9768-2D2003620489}" destId="{7967228D-9DC7-CE42-AA88-CD2250FE339B}" srcOrd="1" destOrd="0" parTransId="{72303DF0-8659-164E-A89C-4198F781BA01}" sibTransId="{0F3439F7-BFD5-6646-8543-7AAFE528B5D3}"/>
    <dgm:cxn modelId="{B2A5E6D2-6624-0046-BC34-1E3676119E1F}" type="presOf" srcId="{7967228D-9DC7-CE42-AA88-CD2250FE339B}" destId="{1F96D283-1B72-904C-824A-A52459874946}" srcOrd="1" destOrd="0" presId="urn:microsoft.com/office/officeart/2005/8/layout/orgChart1"/>
    <dgm:cxn modelId="{C85DABD7-C456-534C-AFCB-6F726B3FBEB2}" srcId="{EDE01BC5-6A17-3448-ACEB-3BCD207423BA}" destId="{7E91E98F-420D-9948-B28E-098C121682D5}" srcOrd="1" destOrd="0" parTransId="{62E8FFFD-9609-6140-9A40-98ED8F433629}" sibTransId="{BE8E9DC9-B1D7-9E4F-A112-6274C7F1992C}"/>
    <dgm:cxn modelId="{4E8648DE-96BA-E94C-81C3-64F2E1F33B08}" srcId="{F4D4B4D0-00B0-194E-9768-2D2003620489}" destId="{98BCDFEC-EF97-4547-94A4-31B7F866F233}" srcOrd="2" destOrd="0" parTransId="{872C801C-31CB-F543-908C-1BA8ACF95E4F}" sibTransId="{DC7E8E59-DD65-F34C-AB42-B143C0D37966}"/>
    <dgm:cxn modelId="{0744D9E3-FE15-4D4D-B274-59ABDDFD0A15}" type="presOf" srcId="{8C6C7031-F914-524A-A0BA-26E07E6B18EF}" destId="{6E7377DF-77B6-6A4D-BD8C-F88CFC702D06}" srcOrd="0" destOrd="0" presId="urn:microsoft.com/office/officeart/2005/8/layout/orgChart1"/>
    <dgm:cxn modelId="{2BA45BE5-B230-1C46-A328-6EFD3B453D84}" type="presOf" srcId="{8C6C7031-F914-524A-A0BA-26E07E6B18EF}" destId="{E3D09BB1-A85E-254E-BDF3-86068DCE47F1}" srcOrd="1" destOrd="0" presId="urn:microsoft.com/office/officeart/2005/8/layout/orgChart1"/>
    <dgm:cxn modelId="{B03E90E7-7B45-7842-A235-10565B4BD406}" type="presOf" srcId="{7E91E98F-420D-9948-B28E-098C121682D5}" destId="{24EF7F62-39E8-B445-BC5F-39F8169AD799}" srcOrd="0" destOrd="0" presId="urn:microsoft.com/office/officeart/2005/8/layout/orgChart1"/>
    <dgm:cxn modelId="{E0A7BCF2-6D74-B345-BD54-315929106E66}" type="presOf" srcId="{7967228D-9DC7-CE42-AA88-CD2250FE339B}" destId="{4CB02295-63A5-DE4E-9EF6-509BE7454E09}" srcOrd="0" destOrd="0" presId="urn:microsoft.com/office/officeart/2005/8/layout/orgChart1"/>
    <dgm:cxn modelId="{F39E0DF3-1F76-484E-B23B-4F6016D73D2B}" type="presOf" srcId="{EDE01BC5-6A17-3448-ACEB-3BCD207423BA}" destId="{2002626B-AE68-B14A-9443-A9BC31DAA1B4}" srcOrd="1" destOrd="0" presId="urn:microsoft.com/office/officeart/2005/8/layout/orgChart1"/>
    <dgm:cxn modelId="{4D334CF6-B847-BD46-89B2-47E294FC0342}" srcId="{98BCDFEC-EF97-4547-94A4-31B7F866F233}" destId="{A2F3D388-9A16-E64F-BFF6-F38D1D15E073}" srcOrd="1" destOrd="0" parTransId="{2B7B9181-BB8A-9445-ABB0-02BA3004393D}" sibTransId="{69D69D1B-A44E-3945-9338-29D00B590ADC}"/>
    <dgm:cxn modelId="{4AE007F9-F15A-2D49-9B73-1B11779015F9}" type="presOf" srcId="{872C801C-31CB-F543-908C-1BA8ACF95E4F}" destId="{EA123E6D-E75B-0744-9553-889A50E06D9B}" srcOrd="0" destOrd="0" presId="urn:microsoft.com/office/officeart/2005/8/layout/orgChart1"/>
    <dgm:cxn modelId="{662B6952-D38D-9642-AF6E-31DB7ED9F017}" type="presParOf" srcId="{7B83B03A-5A12-CB45-B227-D784BAD87F42}" destId="{DDE50A99-0012-7341-A8CB-2B2C90DF3C0C}" srcOrd="0" destOrd="0" presId="urn:microsoft.com/office/officeart/2005/8/layout/orgChart1"/>
    <dgm:cxn modelId="{1208116D-9F13-4148-9C12-E2E37803C918}" type="presParOf" srcId="{DDE50A99-0012-7341-A8CB-2B2C90DF3C0C}" destId="{27082800-1E77-9245-BF41-AFC42FCBDD71}" srcOrd="0" destOrd="0" presId="urn:microsoft.com/office/officeart/2005/8/layout/orgChart1"/>
    <dgm:cxn modelId="{5A5A49B5-975B-4B4B-8CAF-4077C919339A}" type="presParOf" srcId="{27082800-1E77-9245-BF41-AFC42FCBDD71}" destId="{0B74763A-150B-104E-8D15-C1658F8D3C40}" srcOrd="0" destOrd="0" presId="urn:microsoft.com/office/officeart/2005/8/layout/orgChart1"/>
    <dgm:cxn modelId="{919D7BDE-F77F-0E4F-BE13-B8E379592EF4}" type="presParOf" srcId="{27082800-1E77-9245-BF41-AFC42FCBDD71}" destId="{C7E58DDB-79C5-374B-85F4-5356F6778589}" srcOrd="1" destOrd="0" presId="urn:microsoft.com/office/officeart/2005/8/layout/orgChart1"/>
    <dgm:cxn modelId="{D737076B-D1F7-FB43-A3F1-C47732F79654}" type="presParOf" srcId="{DDE50A99-0012-7341-A8CB-2B2C90DF3C0C}" destId="{59B0897C-12D3-BC40-ADD2-5EE7D3C169F5}" srcOrd="1" destOrd="0" presId="urn:microsoft.com/office/officeart/2005/8/layout/orgChart1"/>
    <dgm:cxn modelId="{52A617BA-590E-F549-962B-57F9FE5AC3E7}" type="presParOf" srcId="{59B0897C-12D3-BC40-ADD2-5EE7D3C169F5}" destId="{A21DA6BF-7E40-F247-9901-EE1B832BF82D}" srcOrd="0" destOrd="0" presId="urn:microsoft.com/office/officeart/2005/8/layout/orgChart1"/>
    <dgm:cxn modelId="{EE804380-865C-8749-996C-B2F35C498481}" type="presParOf" srcId="{59B0897C-12D3-BC40-ADD2-5EE7D3C169F5}" destId="{73D8BAD7-FAD2-D54F-864E-6BF14B21DF38}" srcOrd="1" destOrd="0" presId="urn:microsoft.com/office/officeart/2005/8/layout/orgChart1"/>
    <dgm:cxn modelId="{50E963A4-A9BC-694E-9D29-2CC0E558B6E7}" type="presParOf" srcId="{73D8BAD7-FAD2-D54F-864E-6BF14B21DF38}" destId="{CEFEF57B-B9CE-2F48-9993-6F47E6F30012}" srcOrd="0" destOrd="0" presId="urn:microsoft.com/office/officeart/2005/8/layout/orgChart1"/>
    <dgm:cxn modelId="{B9A6D7E6-8C93-B947-A9FE-2EA3CB93B740}" type="presParOf" srcId="{CEFEF57B-B9CE-2F48-9993-6F47E6F30012}" destId="{1BBEBFF0-ED2F-2A41-B210-F7D265B41F46}" srcOrd="0" destOrd="0" presId="urn:microsoft.com/office/officeart/2005/8/layout/orgChart1"/>
    <dgm:cxn modelId="{CEE42E40-5B57-254C-89EB-E8A828256CC5}" type="presParOf" srcId="{CEFEF57B-B9CE-2F48-9993-6F47E6F30012}" destId="{2002626B-AE68-B14A-9443-A9BC31DAA1B4}" srcOrd="1" destOrd="0" presId="urn:microsoft.com/office/officeart/2005/8/layout/orgChart1"/>
    <dgm:cxn modelId="{3875F20F-B8FB-AE47-AC5F-6AF76F6250C8}" type="presParOf" srcId="{73D8BAD7-FAD2-D54F-864E-6BF14B21DF38}" destId="{8697FC7E-DBD9-FF49-A676-CC25FA499460}" srcOrd="1" destOrd="0" presId="urn:microsoft.com/office/officeart/2005/8/layout/orgChart1"/>
    <dgm:cxn modelId="{2979DDC3-F599-1745-AA48-0DCECCF101AF}" type="presParOf" srcId="{8697FC7E-DBD9-FF49-A676-CC25FA499460}" destId="{B7C34607-9182-9A4E-A62F-A37FA245FD02}" srcOrd="0" destOrd="0" presId="urn:microsoft.com/office/officeart/2005/8/layout/orgChart1"/>
    <dgm:cxn modelId="{EB5BEB07-FDDA-D748-AECD-FB554E6F9B29}" type="presParOf" srcId="{8697FC7E-DBD9-FF49-A676-CC25FA499460}" destId="{9D254336-79B6-D24D-9672-C60B69BE6452}" srcOrd="1" destOrd="0" presId="urn:microsoft.com/office/officeart/2005/8/layout/orgChart1"/>
    <dgm:cxn modelId="{7FA270D1-6F34-D240-8E2B-052CEC4485F7}" type="presParOf" srcId="{9D254336-79B6-D24D-9672-C60B69BE6452}" destId="{55A1C07C-CB32-C34D-A689-9FAC17A41A87}" srcOrd="0" destOrd="0" presId="urn:microsoft.com/office/officeart/2005/8/layout/orgChart1"/>
    <dgm:cxn modelId="{B50A5270-7094-4842-A549-297E2E748605}" type="presParOf" srcId="{55A1C07C-CB32-C34D-A689-9FAC17A41A87}" destId="{56400389-FE6B-454E-8B1C-F522E80B520B}" srcOrd="0" destOrd="0" presId="urn:microsoft.com/office/officeart/2005/8/layout/orgChart1"/>
    <dgm:cxn modelId="{4D5D9BD3-598B-C846-9C2D-FB3540449A7C}" type="presParOf" srcId="{55A1C07C-CB32-C34D-A689-9FAC17A41A87}" destId="{03FBCC80-B34F-7A4B-A220-50F66A74BD11}" srcOrd="1" destOrd="0" presId="urn:microsoft.com/office/officeart/2005/8/layout/orgChart1"/>
    <dgm:cxn modelId="{C2E974B7-CAC0-3C40-AD71-636EFF0A6064}" type="presParOf" srcId="{9D254336-79B6-D24D-9672-C60B69BE6452}" destId="{0360C3D2-FA17-F24E-823D-712AC6959B1F}" srcOrd="1" destOrd="0" presId="urn:microsoft.com/office/officeart/2005/8/layout/orgChart1"/>
    <dgm:cxn modelId="{7B88F9A6-84D5-B147-8F1A-48DD787D849D}" type="presParOf" srcId="{9D254336-79B6-D24D-9672-C60B69BE6452}" destId="{347247B7-5C4D-4749-90A9-C52502EA588C}" srcOrd="2" destOrd="0" presId="urn:microsoft.com/office/officeart/2005/8/layout/orgChart1"/>
    <dgm:cxn modelId="{90C09267-229F-B944-BF78-29534D0967D5}" type="presParOf" srcId="{8697FC7E-DBD9-FF49-A676-CC25FA499460}" destId="{402BD9FC-507E-2845-912D-C7124745250A}" srcOrd="2" destOrd="0" presId="urn:microsoft.com/office/officeart/2005/8/layout/orgChart1"/>
    <dgm:cxn modelId="{7EAB6185-0025-9443-A207-B67FAB57C82A}" type="presParOf" srcId="{8697FC7E-DBD9-FF49-A676-CC25FA499460}" destId="{955C31B4-955F-0C43-839A-3995A42A0CEA}" srcOrd="3" destOrd="0" presId="urn:microsoft.com/office/officeart/2005/8/layout/orgChart1"/>
    <dgm:cxn modelId="{0414836D-3EB3-3B40-8A88-B1B43961F3B3}" type="presParOf" srcId="{955C31B4-955F-0C43-839A-3995A42A0CEA}" destId="{F1226C8F-E6C6-D240-8A1C-988C5D3070EA}" srcOrd="0" destOrd="0" presId="urn:microsoft.com/office/officeart/2005/8/layout/orgChart1"/>
    <dgm:cxn modelId="{43F5C1F2-7B44-764A-93AA-0270EDDC15A4}" type="presParOf" srcId="{F1226C8F-E6C6-D240-8A1C-988C5D3070EA}" destId="{24EF7F62-39E8-B445-BC5F-39F8169AD799}" srcOrd="0" destOrd="0" presId="urn:microsoft.com/office/officeart/2005/8/layout/orgChart1"/>
    <dgm:cxn modelId="{C52BDB6D-17F2-FF41-9AC7-93DDB58F5312}" type="presParOf" srcId="{F1226C8F-E6C6-D240-8A1C-988C5D3070EA}" destId="{ED409E48-0C40-1942-8440-0FEEEA2E3B81}" srcOrd="1" destOrd="0" presId="urn:microsoft.com/office/officeart/2005/8/layout/orgChart1"/>
    <dgm:cxn modelId="{A9F54835-7688-7044-88B7-197D640B553B}" type="presParOf" srcId="{955C31B4-955F-0C43-839A-3995A42A0CEA}" destId="{E5A2FFDA-03F3-1B40-AA28-70782F799FDB}" srcOrd="1" destOrd="0" presId="urn:microsoft.com/office/officeart/2005/8/layout/orgChart1"/>
    <dgm:cxn modelId="{D0E6EE5B-11F2-7543-86DE-E0063F4B2D66}" type="presParOf" srcId="{955C31B4-955F-0C43-839A-3995A42A0CEA}" destId="{C09A0112-1EBF-5D4A-958E-C6577152EEBC}" srcOrd="2" destOrd="0" presId="urn:microsoft.com/office/officeart/2005/8/layout/orgChart1"/>
    <dgm:cxn modelId="{F1249AF7-07D0-4240-8F49-A66EE8AC83D5}" type="presParOf" srcId="{73D8BAD7-FAD2-D54F-864E-6BF14B21DF38}" destId="{CABF426E-39F1-8F40-BA18-DEDD78C6C766}" srcOrd="2" destOrd="0" presId="urn:microsoft.com/office/officeart/2005/8/layout/orgChart1"/>
    <dgm:cxn modelId="{DD9E5414-E201-5A4E-905D-15A23C93313E}" type="presParOf" srcId="{59B0897C-12D3-BC40-ADD2-5EE7D3C169F5}" destId="{9D1D202A-35DD-134B-BA89-53DA71B2ADEF}" srcOrd="2" destOrd="0" presId="urn:microsoft.com/office/officeart/2005/8/layout/orgChart1"/>
    <dgm:cxn modelId="{DCF180C0-E864-CB40-9A65-0E4A6406A48A}" type="presParOf" srcId="{59B0897C-12D3-BC40-ADD2-5EE7D3C169F5}" destId="{83975C05-F5CF-6C4F-8CA2-BBF5B18BB5B8}" srcOrd="3" destOrd="0" presId="urn:microsoft.com/office/officeart/2005/8/layout/orgChart1"/>
    <dgm:cxn modelId="{123F9AF2-ADBF-DE4B-AEF0-CC1BE0927366}" type="presParOf" srcId="{83975C05-F5CF-6C4F-8CA2-BBF5B18BB5B8}" destId="{284FADD1-DF68-794A-99BC-EFC9F857BF5B}" srcOrd="0" destOrd="0" presId="urn:microsoft.com/office/officeart/2005/8/layout/orgChart1"/>
    <dgm:cxn modelId="{0E1FAE67-E8DD-CC44-BEC1-973F41288804}" type="presParOf" srcId="{284FADD1-DF68-794A-99BC-EFC9F857BF5B}" destId="{4CB02295-63A5-DE4E-9EF6-509BE7454E09}" srcOrd="0" destOrd="0" presId="urn:microsoft.com/office/officeart/2005/8/layout/orgChart1"/>
    <dgm:cxn modelId="{8583130F-FB7B-2B40-9B7E-B6C3545E0C01}" type="presParOf" srcId="{284FADD1-DF68-794A-99BC-EFC9F857BF5B}" destId="{1F96D283-1B72-904C-824A-A52459874946}" srcOrd="1" destOrd="0" presId="urn:microsoft.com/office/officeart/2005/8/layout/orgChart1"/>
    <dgm:cxn modelId="{ACA79896-B475-A84A-B8FA-D503BC56CA36}" type="presParOf" srcId="{83975C05-F5CF-6C4F-8CA2-BBF5B18BB5B8}" destId="{1517B94C-1E10-6147-9CE2-26E442DE225F}" srcOrd="1" destOrd="0" presId="urn:microsoft.com/office/officeart/2005/8/layout/orgChart1"/>
    <dgm:cxn modelId="{7DF02768-9571-D945-A5E4-7BB610D1074A}" type="presParOf" srcId="{1517B94C-1E10-6147-9CE2-26E442DE225F}" destId="{0266DEF9-09F2-0B43-A4F1-401A0EB65093}" srcOrd="0" destOrd="0" presId="urn:microsoft.com/office/officeart/2005/8/layout/orgChart1"/>
    <dgm:cxn modelId="{F9327BD2-D5A1-CF49-B1AB-C25DBFC45797}" type="presParOf" srcId="{1517B94C-1E10-6147-9CE2-26E442DE225F}" destId="{9EF7F561-6915-AF45-A336-08B0A73DBAFC}" srcOrd="1" destOrd="0" presId="urn:microsoft.com/office/officeart/2005/8/layout/orgChart1"/>
    <dgm:cxn modelId="{2117087A-6A35-ED43-9B37-CD32AF5E1DE5}" type="presParOf" srcId="{9EF7F561-6915-AF45-A336-08B0A73DBAFC}" destId="{067F815B-BE73-4345-AD05-1724BC165DD8}" srcOrd="0" destOrd="0" presId="urn:microsoft.com/office/officeart/2005/8/layout/orgChart1"/>
    <dgm:cxn modelId="{0D026454-B59B-5847-A89F-154AA9D62BB7}" type="presParOf" srcId="{067F815B-BE73-4345-AD05-1724BC165DD8}" destId="{B93A41BA-5DB3-854E-9DFE-E67EE50F53D6}" srcOrd="0" destOrd="0" presId="urn:microsoft.com/office/officeart/2005/8/layout/orgChart1"/>
    <dgm:cxn modelId="{23507A6B-CED7-3B46-ACC1-5A4CBEE9B5BC}" type="presParOf" srcId="{067F815B-BE73-4345-AD05-1724BC165DD8}" destId="{F35B3A0A-BE7C-F149-849A-33EB33958E74}" srcOrd="1" destOrd="0" presId="urn:microsoft.com/office/officeart/2005/8/layout/orgChart1"/>
    <dgm:cxn modelId="{34B38A3D-A6F3-BE4A-997A-A9541A94581C}" type="presParOf" srcId="{9EF7F561-6915-AF45-A336-08B0A73DBAFC}" destId="{D9C3D7F1-9CCA-734C-B800-2764DC526740}" srcOrd="1" destOrd="0" presId="urn:microsoft.com/office/officeart/2005/8/layout/orgChart1"/>
    <dgm:cxn modelId="{889ABECA-6A8B-774A-AB5D-7650FC282919}" type="presParOf" srcId="{9EF7F561-6915-AF45-A336-08B0A73DBAFC}" destId="{BBAC7101-7F5F-0B47-9D99-4E138628DFE0}" srcOrd="2" destOrd="0" presId="urn:microsoft.com/office/officeart/2005/8/layout/orgChart1"/>
    <dgm:cxn modelId="{F90C168E-7FB4-C14B-A95C-505BB9FEAC49}" type="presParOf" srcId="{1517B94C-1E10-6147-9CE2-26E442DE225F}" destId="{5CBF46C9-649E-F440-9F54-DA15AD853B75}" srcOrd="2" destOrd="0" presId="urn:microsoft.com/office/officeart/2005/8/layout/orgChart1"/>
    <dgm:cxn modelId="{466AEC55-FAB0-054A-8BC8-7579F4A37B3F}" type="presParOf" srcId="{1517B94C-1E10-6147-9CE2-26E442DE225F}" destId="{94ADB1C3-3077-E04C-BE0A-69F347ADD76E}" srcOrd="3" destOrd="0" presId="urn:microsoft.com/office/officeart/2005/8/layout/orgChart1"/>
    <dgm:cxn modelId="{6DE634BA-20BB-6947-9F35-07CF2DEBBFFB}" type="presParOf" srcId="{94ADB1C3-3077-E04C-BE0A-69F347ADD76E}" destId="{42533E27-8A22-264A-B356-BF1BB98B94EA}" srcOrd="0" destOrd="0" presId="urn:microsoft.com/office/officeart/2005/8/layout/orgChart1"/>
    <dgm:cxn modelId="{2FEE65A9-15BD-0444-8FC4-E311CBD22528}" type="presParOf" srcId="{42533E27-8A22-264A-B356-BF1BB98B94EA}" destId="{819E1044-8F02-FA46-AF8A-70A524523F17}" srcOrd="0" destOrd="0" presId="urn:microsoft.com/office/officeart/2005/8/layout/orgChart1"/>
    <dgm:cxn modelId="{F0A44BC5-903D-8C45-A5A7-08E918BB0CCE}" type="presParOf" srcId="{42533E27-8A22-264A-B356-BF1BB98B94EA}" destId="{BFDACD95-1EAA-604B-BF53-CD70F553E200}" srcOrd="1" destOrd="0" presId="urn:microsoft.com/office/officeart/2005/8/layout/orgChart1"/>
    <dgm:cxn modelId="{36747875-66C7-EB4A-A50F-C230FA514767}" type="presParOf" srcId="{94ADB1C3-3077-E04C-BE0A-69F347ADD76E}" destId="{AD973905-9A32-5849-8C41-1FABE1F66B89}" srcOrd="1" destOrd="0" presId="urn:microsoft.com/office/officeart/2005/8/layout/orgChart1"/>
    <dgm:cxn modelId="{2605EB12-A88F-3744-A355-7FA0CB350182}" type="presParOf" srcId="{94ADB1C3-3077-E04C-BE0A-69F347ADD76E}" destId="{D5278E43-5784-EA49-939C-9583D4A600EE}" srcOrd="2" destOrd="0" presId="urn:microsoft.com/office/officeart/2005/8/layout/orgChart1"/>
    <dgm:cxn modelId="{BDB2B0F6-9A2B-0749-8FCE-9261939C1C15}" type="presParOf" srcId="{83975C05-F5CF-6C4F-8CA2-BBF5B18BB5B8}" destId="{F5EBC666-72DF-5A43-A2C6-2E537CBF2E65}" srcOrd="2" destOrd="0" presId="urn:microsoft.com/office/officeart/2005/8/layout/orgChart1"/>
    <dgm:cxn modelId="{85E57F85-9664-6E47-82C3-03B978A77410}" type="presParOf" srcId="{59B0897C-12D3-BC40-ADD2-5EE7D3C169F5}" destId="{EA123E6D-E75B-0744-9553-889A50E06D9B}" srcOrd="4" destOrd="0" presId="urn:microsoft.com/office/officeart/2005/8/layout/orgChart1"/>
    <dgm:cxn modelId="{EF62FECE-D52A-6341-89BF-4EF2F1837DD1}" type="presParOf" srcId="{59B0897C-12D3-BC40-ADD2-5EE7D3C169F5}" destId="{6D22E196-304C-644C-8483-A248681B30F5}" srcOrd="5" destOrd="0" presId="urn:microsoft.com/office/officeart/2005/8/layout/orgChart1"/>
    <dgm:cxn modelId="{FD36500D-390C-2F40-873E-6AEF244D2044}" type="presParOf" srcId="{6D22E196-304C-644C-8483-A248681B30F5}" destId="{528C1192-2014-714E-86DE-70CE1242C2B1}" srcOrd="0" destOrd="0" presId="urn:microsoft.com/office/officeart/2005/8/layout/orgChart1"/>
    <dgm:cxn modelId="{46C756DF-7083-D44B-B444-4CCD9D0ABEE3}" type="presParOf" srcId="{528C1192-2014-714E-86DE-70CE1242C2B1}" destId="{02BFB052-4871-3941-A89B-E6C669C713C4}" srcOrd="0" destOrd="0" presId="urn:microsoft.com/office/officeart/2005/8/layout/orgChart1"/>
    <dgm:cxn modelId="{55490DC3-0504-0943-8568-DE63C2B8DCD2}" type="presParOf" srcId="{528C1192-2014-714E-86DE-70CE1242C2B1}" destId="{D3DE14DB-FFD1-B040-BB48-AF6857545CFB}" srcOrd="1" destOrd="0" presId="urn:microsoft.com/office/officeart/2005/8/layout/orgChart1"/>
    <dgm:cxn modelId="{AE080D3E-9221-1641-9175-329C459CD53F}" type="presParOf" srcId="{6D22E196-304C-644C-8483-A248681B30F5}" destId="{8A0D7BD5-85BA-8F4A-86E0-AB8C095D1EB3}" srcOrd="1" destOrd="0" presId="urn:microsoft.com/office/officeart/2005/8/layout/orgChart1"/>
    <dgm:cxn modelId="{62632F48-3F0E-1744-9A44-E5718B762EF3}" type="presParOf" srcId="{8A0D7BD5-85BA-8F4A-86E0-AB8C095D1EB3}" destId="{870569FC-B482-4145-9C13-FE98939586D7}" srcOrd="0" destOrd="0" presId="urn:microsoft.com/office/officeart/2005/8/layout/orgChart1"/>
    <dgm:cxn modelId="{208743E7-9AD1-F94C-9F77-FFEC994B4888}" type="presParOf" srcId="{8A0D7BD5-85BA-8F4A-86E0-AB8C095D1EB3}" destId="{C588CE47-83F6-604E-A878-F5C705CE57B2}" srcOrd="1" destOrd="0" presId="urn:microsoft.com/office/officeart/2005/8/layout/orgChart1"/>
    <dgm:cxn modelId="{7246F312-1821-4A4C-B0B3-0E8E74778AB8}" type="presParOf" srcId="{C588CE47-83F6-604E-A878-F5C705CE57B2}" destId="{5235CC0D-3111-4846-9F23-988199B885D4}" srcOrd="0" destOrd="0" presId="urn:microsoft.com/office/officeart/2005/8/layout/orgChart1"/>
    <dgm:cxn modelId="{08A5685A-65E4-7042-8A97-39FA1C6C53BB}" type="presParOf" srcId="{5235CC0D-3111-4846-9F23-988199B885D4}" destId="{6E7377DF-77B6-6A4D-BD8C-F88CFC702D06}" srcOrd="0" destOrd="0" presId="urn:microsoft.com/office/officeart/2005/8/layout/orgChart1"/>
    <dgm:cxn modelId="{BDFE80C1-288A-2240-BAB5-75158D108581}" type="presParOf" srcId="{5235CC0D-3111-4846-9F23-988199B885D4}" destId="{E3D09BB1-A85E-254E-BDF3-86068DCE47F1}" srcOrd="1" destOrd="0" presId="urn:microsoft.com/office/officeart/2005/8/layout/orgChart1"/>
    <dgm:cxn modelId="{6DC4947F-4F64-6648-B522-E5299688424D}" type="presParOf" srcId="{C588CE47-83F6-604E-A878-F5C705CE57B2}" destId="{F9A680B9-70A3-3F45-82FE-D33835982A52}" srcOrd="1" destOrd="0" presId="urn:microsoft.com/office/officeart/2005/8/layout/orgChart1"/>
    <dgm:cxn modelId="{147BE874-4C57-634B-93CC-9BA08A568E54}" type="presParOf" srcId="{C588CE47-83F6-604E-A878-F5C705CE57B2}" destId="{F9E9C173-05A1-1441-97AC-EF44013ADBB7}" srcOrd="2" destOrd="0" presId="urn:microsoft.com/office/officeart/2005/8/layout/orgChart1"/>
    <dgm:cxn modelId="{D2E8C1E0-2678-BB4E-A752-916529E913D2}" type="presParOf" srcId="{8A0D7BD5-85BA-8F4A-86E0-AB8C095D1EB3}" destId="{47C1662D-B948-A841-A085-C368710CFE5A}" srcOrd="2" destOrd="0" presId="urn:microsoft.com/office/officeart/2005/8/layout/orgChart1"/>
    <dgm:cxn modelId="{9DC887A8-FFBA-A640-9216-720F78B8B6B0}" type="presParOf" srcId="{8A0D7BD5-85BA-8F4A-86E0-AB8C095D1EB3}" destId="{6078FFC7-21DD-1848-BFBA-10834D7CA13A}" srcOrd="3" destOrd="0" presId="urn:microsoft.com/office/officeart/2005/8/layout/orgChart1"/>
    <dgm:cxn modelId="{885480F6-2D52-F845-A0E9-07A8AEF21BAB}" type="presParOf" srcId="{6078FFC7-21DD-1848-BFBA-10834D7CA13A}" destId="{A48CBA44-B7E8-0E49-9C24-6003A51D6094}" srcOrd="0" destOrd="0" presId="urn:microsoft.com/office/officeart/2005/8/layout/orgChart1"/>
    <dgm:cxn modelId="{484B095D-5273-A94A-B15C-C52D2A45C522}" type="presParOf" srcId="{A48CBA44-B7E8-0E49-9C24-6003A51D6094}" destId="{24EBF163-02D0-A449-AC3E-41D0C99DC59F}" srcOrd="0" destOrd="0" presId="urn:microsoft.com/office/officeart/2005/8/layout/orgChart1"/>
    <dgm:cxn modelId="{4948EB4C-49E2-4B47-80F7-3B6054E692A1}" type="presParOf" srcId="{A48CBA44-B7E8-0E49-9C24-6003A51D6094}" destId="{16157D83-69D5-B542-9912-8B79FBE4F095}" srcOrd="1" destOrd="0" presId="urn:microsoft.com/office/officeart/2005/8/layout/orgChart1"/>
    <dgm:cxn modelId="{53345128-DECC-5A44-ABBD-63455C3515D1}" type="presParOf" srcId="{6078FFC7-21DD-1848-BFBA-10834D7CA13A}" destId="{255FB028-45AE-C34D-A3CD-2F8AFD3EF317}" srcOrd="1" destOrd="0" presId="urn:microsoft.com/office/officeart/2005/8/layout/orgChart1"/>
    <dgm:cxn modelId="{551C76CE-1EF9-9A4F-B08D-59BAC536DC1E}" type="presParOf" srcId="{6078FFC7-21DD-1848-BFBA-10834D7CA13A}" destId="{5FA7093B-58DC-9D4D-B4CD-6B5EF3CF51C0}" srcOrd="2" destOrd="0" presId="urn:microsoft.com/office/officeart/2005/8/layout/orgChart1"/>
    <dgm:cxn modelId="{A5B19B4A-8ADA-2A4E-9812-D246BA6E6FB7}" type="presParOf" srcId="{6D22E196-304C-644C-8483-A248681B30F5}" destId="{0B9C39BA-F4BC-6742-8FB0-62EFF3C4D3AF}" srcOrd="2" destOrd="0" presId="urn:microsoft.com/office/officeart/2005/8/layout/orgChart1"/>
    <dgm:cxn modelId="{8A7A14F6-2CA4-FE45-9484-E9884F7112D7}" type="presParOf" srcId="{DDE50A99-0012-7341-A8CB-2B2C90DF3C0C}" destId="{4FF4D8C2-095D-A146-8721-436DDD64233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19431-5309-1F41-BDBB-DC4D0345A9C7}">
      <dsp:nvSpPr>
        <dsp:cNvPr id="0" name=""/>
        <dsp:cNvSpPr/>
      </dsp:nvSpPr>
      <dsp:spPr>
        <a:xfrm>
          <a:off x="922803" y="1909257"/>
          <a:ext cx="925766" cy="922660"/>
        </a:xfrm>
        <a:prstGeom prst="gear9">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Solid: FEM</a:t>
          </a:r>
        </a:p>
      </dsp:txBody>
      <dsp:txXfrm>
        <a:off x="1108691" y="2125386"/>
        <a:ext cx="553990" cy="474266"/>
      </dsp:txXfrm>
    </dsp:sp>
    <dsp:sp modelId="{219F9B89-4EFB-2E42-B7DF-570E44F35440}">
      <dsp:nvSpPr>
        <dsp:cNvPr id="0" name=""/>
        <dsp:cNvSpPr/>
      </dsp:nvSpPr>
      <dsp:spPr>
        <a:xfrm>
          <a:off x="331174" y="1234859"/>
          <a:ext cx="914341" cy="914341"/>
        </a:xfrm>
        <a:prstGeom prst="gear6">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IBM</a:t>
          </a:r>
        </a:p>
      </dsp:txBody>
      <dsp:txXfrm>
        <a:off x="561362" y="1466438"/>
        <a:ext cx="453965" cy="451183"/>
      </dsp:txXfrm>
    </dsp:sp>
    <dsp:sp modelId="{1A769DDC-83AC-8A45-9716-8172DD243FEC}">
      <dsp:nvSpPr>
        <dsp:cNvPr id="0" name=""/>
        <dsp:cNvSpPr/>
      </dsp:nvSpPr>
      <dsp:spPr>
        <a:xfrm rot="20700000">
          <a:off x="806239" y="523367"/>
          <a:ext cx="895868" cy="895868"/>
        </a:xfrm>
        <a:prstGeom prst="gear6">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Fluid: LBM  </a:t>
          </a:r>
        </a:p>
      </dsp:txBody>
      <dsp:txXfrm rot="-20700000">
        <a:off x="1002729" y="719857"/>
        <a:ext cx="502887" cy="502887"/>
      </dsp:txXfrm>
    </dsp:sp>
    <dsp:sp modelId="{ED4B82D0-3605-3C47-B54C-86713431FA67}">
      <dsp:nvSpPr>
        <dsp:cNvPr id="0" name=""/>
        <dsp:cNvSpPr/>
      </dsp:nvSpPr>
      <dsp:spPr>
        <a:xfrm>
          <a:off x="817981" y="1720401"/>
          <a:ext cx="1225903" cy="1294441"/>
        </a:xfrm>
        <a:prstGeom prst="circularArrow">
          <a:avLst>
            <a:gd name="adj1" fmla="val 4688"/>
            <a:gd name="adj2" fmla="val 299029"/>
            <a:gd name="adj3" fmla="val 2441625"/>
            <a:gd name="adj4" fmla="val 16032378"/>
            <a:gd name="adj5" fmla="val 5469"/>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9F63909-E712-B441-BA91-B7E0119BAF79}">
      <dsp:nvSpPr>
        <dsp:cNvPr id="0" name=""/>
        <dsp:cNvSpPr/>
      </dsp:nvSpPr>
      <dsp:spPr>
        <a:xfrm>
          <a:off x="158091" y="1007275"/>
          <a:ext cx="1169214" cy="1169214"/>
        </a:xfrm>
        <a:prstGeom prst="leftCircularArrow">
          <a:avLst>
            <a:gd name="adj1" fmla="val 6452"/>
            <a:gd name="adj2" fmla="val 429999"/>
            <a:gd name="adj3" fmla="val 10489124"/>
            <a:gd name="adj4" fmla="val 14837806"/>
            <a:gd name="adj5" fmla="val 7527"/>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115E15D3-447B-B14B-982F-E35EF9636D18}">
      <dsp:nvSpPr>
        <dsp:cNvPr id="0" name=""/>
        <dsp:cNvSpPr/>
      </dsp:nvSpPr>
      <dsp:spPr>
        <a:xfrm>
          <a:off x="598989" y="300560"/>
          <a:ext cx="1260648" cy="1260648"/>
        </a:xfrm>
        <a:prstGeom prst="circularArrow">
          <a:avLst>
            <a:gd name="adj1" fmla="val 5984"/>
            <a:gd name="adj2" fmla="val 394124"/>
            <a:gd name="adj3" fmla="val 13313824"/>
            <a:gd name="adj4" fmla="val 10508221"/>
            <a:gd name="adj5" fmla="val 6981"/>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1662D-B948-A841-A085-C368710CFE5A}">
      <dsp:nvSpPr>
        <dsp:cNvPr id="0" name=""/>
        <dsp:cNvSpPr/>
      </dsp:nvSpPr>
      <dsp:spPr>
        <a:xfrm>
          <a:off x="3447908" y="1522599"/>
          <a:ext cx="188705" cy="1471901"/>
        </a:xfrm>
        <a:custGeom>
          <a:avLst/>
          <a:gdLst/>
          <a:ahLst/>
          <a:cxnLst/>
          <a:rect l="0" t="0" r="0" b="0"/>
          <a:pathLst>
            <a:path>
              <a:moveTo>
                <a:pt x="0" y="0"/>
              </a:moveTo>
              <a:lnTo>
                <a:pt x="0" y="1471901"/>
              </a:lnTo>
              <a:lnTo>
                <a:pt x="188705" y="1471901"/>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0569FC-B482-4145-9C13-FE98939586D7}">
      <dsp:nvSpPr>
        <dsp:cNvPr id="0" name=""/>
        <dsp:cNvSpPr/>
      </dsp:nvSpPr>
      <dsp:spPr>
        <a:xfrm>
          <a:off x="3447908" y="1522599"/>
          <a:ext cx="188705" cy="578696"/>
        </a:xfrm>
        <a:custGeom>
          <a:avLst/>
          <a:gdLst/>
          <a:ahLst/>
          <a:cxnLst/>
          <a:rect l="0" t="0" r="0" b="0"/>
          <a:pathLst>
            <a:path>
              <a:moveTo>
                <a:pt x="0" y="0"/>
              </a:moveTo>
              <a:lnTo>
                <a:pt x="0" y="578696"/>
              </a:lnTo>
              <a:lnTo>
                <a:pt x="188705" y="578696"/>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123E6D-E75B-0744-9553-889A50E06D9B}">
      <dsp:nvSpPr>
        <dsp:cNvPr id="0" name=""/>
        <dsp:cNvSpPr/>
      </dsp:nvSpPr>
      <dsp:spPr>
        <a:xfrm>
          <a:off x="2428900" y="629394"/>
          <a:ext cx="1522222" cy="264187"/>
        </a:xfrm>
        <a:custGeom>
          <a:avLst/>
          <a:gdLst/>
          <a:ahLst/>
          <a:cxnLst/>
          <a:rect l="0" t="0" r="0" b="0"/>
          <a:pathLst>
            <a:path>
              <a:moveTo>
                <a:pt x="0" y="0"/>
              </a:moveTo>
              <a:lnTo>
                <a:pt x="0" y="132093"/>
              </a:lnTo>
              <a:lnTo>
                <a:pt x="1522222" y="132093"/>
              </a:lnTo>
              <a:lnTo>
                <a:pt x="1522222" y="264187"/>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BF46C9-649E-F440-9F54-DA15AD853B75}">
      <dsp:nvSpPr>
        <dsp:cNvPr id="0" name=""/>
        <dsp:cNvSpPr/>
      </dsp:nvSpPr>
      <dsp:spPr>
        <a:xfrm>
          <a:off x="1925685" y="1522599"/>
          <a:ext cx="188705" cy="1471901"/>
        </a:xfrm>
        <a:custGeom>
          <a:avLst/>
          <a:gdLst/>
          <a:ahLst/>
          <a:cxnLst/>
          <a:rect l="0" t="0" r="0" b="0"/>
          <a:pathLst>
            <a:path>
              <a:moveTo>
                <a:pt x="0" y="0"/>
              </a:moveTo>
              <a:lnTo>
                <a:pt x="0" y="1471901"/>
              </a:lnTo>
              <a:lnTo>
                <a:pt x="188705" y="1471901"/>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66DEF9-09F2-0B43-A4F1-401A0EB65093}">
      <dsp:nvSpPr>
        <dsp:cNvPr id="0" name=""/>
        <dsp:cNvSpPr/>
      </dsp:nvSpPr>
      <dsp:spPr>
        <a:xfrm>
          <a:off x="1925685" y="1522599"/>
          <a:ext cx="188705" cy="578696"/>
        </a:xfrm>
        <a:custGeom>
          <a:avLst/>
          <a:gdLst/>
          <a:ahLst/>
          <a:cxnLst/>
          <a:rect l="0" t="0" r="0" b="0"/>
          <a:pathLst>
            <a:path>
              <a:moveTo>
                <a:pt x="0" y="0"/>
              </a:moveTo>
              <a:lnTo>
                <a:pt x="0" y="578696"/>
              </a:lnTo>
              <a:lnTo>
                <a:pt x="188705" y="578696"/>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1D202A-35DD-134B-BA89-53DA71B2ADEF}">
      <dsp:nvSpPr>
        <dsp:cNvPr id="0" name=""/>
        <dsp:cNvSpPr/>
      </dsp:nvSpPr>
      <dsp:spPr>
        <a:xfrm>
          <a:off x="2383180" y="629394"/>
          <a:ext cx="91440" cy="264187"/>
        </a:xfrm>
        <a:custGeom>
          <a:avLst/>
          <a:gdLst/>
          <a:ahLst/>
          <a:cxnLst/>
          <a:rect l="0" t="0" r="0" b="0"/>
          <a:pathLst>
            <a:path>
              <a:moveTo>
                <a:pt x="45720" y="0"/>
              </a:moveTo>
              <a:lnTo>
                <a:pt x="45720" y="264187"/>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2BD9FC-507E-2845-912D-C7124745250A}">
      <dsp:nvSpPr>
        <dsp:cNvPr id="0" name=""/>
        <dsp:cNvSpPr/>
      </dsp:nvSpPr>
      <dsp:spPr>
        <a:xfrm>
          <a:off x="403463" y="1522599"/>
          <a:ext cx="188705" cy="1471901"/>
        </a:xfrm>
        <a:custGeom>
          <a:avLst/>
          <a:gdLst/>
          <a:ahLst/>
          <a:cxnLst/>
          <a:rect l="0" t="0" r="0" b="0"/>
          <a:pathLst>
            <a:path>
              <a:moveTo>
                <a:pt x="0" y="0"/>
              </a:moveTo>
              <a:lnTo>
                <a:pt x="0" y="1471901"/>
              </a:lnTo>
              <a:lnTo>
                <a:pt x="188705" y="1471901"/>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C34607-9182-9A4E-A62F-A37FA245FD02}">
      <dsp:nvSpPr>
        <dsp:cNvPr id="0" name=""/>
        <dsp:cNvSpPr/>
      </dsp:nvSpPr>
      <dsp:spPr>
        <a:xfrm>
          <a:off x="403463" y="1522599"/>
          <a:ext cx="188705" cy="578696"/>
        </a:xfrm>
        <a:custGeom>
          <a:avLst/>
          <a:gdLst/>
          <a:ahLst/>
          <a:cxnLst/>
          <a:rect l="0" t="0" r="0" b="0"/>
          <a:pathLst>
            <a:path>
              <a:moveTo>
                <a:pt x="0" y="0"/>
              </a:moveTo>
              <a:lnTo>
                <a:pt x="0" y="578696"/>
              </a:lnTo>
              <a:lnTo>
                <a:pt x="188705" y="578696"/>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1DA6BF-7E40-F247-9901-EE1B832BF82D}">
      <dsp:nvSpPr>
        <dsp:cNvPr id="0" name=""/>
        <dsp:cNvSpPr/>
      </dsp:nvSpPr>
      <dsp:spPr>
        <a:xfrm>
          <a:off x="906677" y="629394"/>
          <a:ext cx="1522222" cy="264187"/>
        </a:xfrm>
        <a:custGeom>
          <a:avLst/>
          <a:gdLst/>
          <a:ahLst/>
          <a:cxnLst/>
          <a:rect l="0" t="0" r="0" b="0"/>
          <a:pathLst>
            <a:path>
              <a:moveTo>
                <a:pt x="1522222" y="0"/>
              </a:moveTo>
              <a:lnTo>
                <a:pt x="1522222" y="132093"/>
              </a:lnTo>
              <a:lnTo>
                <a:pt x="0" y="132093"/>
              </a:lnTo>
              <a:lnTo>
                <a:pt x="0" y="264187"/>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74763A-150B-104E-8D15-C1658F8D3C40}">
      <dsp:nvSpPr>
        <dsp:cNvPr id="0" name=""/>
        <dsp:cNvSpPr/>
      </dsp:nvSpPr>
      <dsp:spPr>
        <a:xfrm>
          <a:off x="1000646" y="376"/>
          <a:ext cx="2856507"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noProof="0" dirty="0">
              <a:solidFill>
                <a:schemeClr val="tx1"/>
              </a:solidFill>
              <a:latin typeface="Times New Roman" panose="02020603050405020304" pitchFamily="18" charset="0"/>
              <a:cs typeface="Times New Roman" panose="02020603050405020304" pitchFamily="18" charset="0"/>
            </a:rPr>
            <a:t>Multiphysics modelling by LBM</a:t>
          </a:r>
        </a:p>
      </dsp:txBody>
      <dsp:txXfrm>
        <a:off x="1000646" y="376"/>
        <a:ext cx="2856507" cy="629017"/>
      </dsp:txXfrm>
    </dsp:sp>
    <dsp:sp modelId="{1BBEBFF0-ED2F-2A41-B210-F7D265B41F46}">
      <dsp:nvSpPr>
        <dsp:cNvPr id="0" name=""/>
        <dsp:cNvSpPr/>
      </dsp:nvSpPr>
      <dsp:spPr>
        <a:xfrm>
          <a:off x="277659" y="893582"/>
          <a:ext cx="1258035"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Methodology</a:t>
          </a:r>
        </a:p>
      </dsp:txBody>
      <dsp:txXfrm>
        <a:off x="277659" y="893582"/>
        <a:ext cx="1258035" cy="629017"/>
      </dsp:txXfrm>
    </dsp:sp>
    <dsp:sp modelId="{56400389-FE6B-454E-8B1C-F522E80B520B}">
      <dsp:nvSpPr>
        <dsp:cNvPr id="0" name=""/>
        <dsp:cNvSpPr/>
      </dsp:nvSpPr>
      <dsp:spPr>
        <a:xfrm>
          <a:off x="592168" y="1786787"/>
          <a:ext cx="1258035"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Improving accuracy and stability</a:t>
          </a:r>
        </a:p>
      </dsp:txBody>
      <dsp:txXfrm>
        <a:off x="592168" y="1786787"/>
        <a:ext cx="1258035" cy="629017"/>
      </dsp:txXfrm>
    </dsp:sp>
    <dsp:sp modelId="{24EF7F62-39E8-B445-BC5F-39F8169AD799}">
      <dsp:nvSpPr>
        <dsp:cNvPr id="0" name=""/>
        <dsp:cNvSpPr/>
      </dsp:nvSpPr>
      <dsp:spPr>
        <a:xfrm>
          <a:off x="592168" y="2679992"/>
          <a:ext cx="1258035"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Beyond the Navier-Stokes equations</a:t>
          </a:r>
        </a:p>
      </dsp:txBody>
      <dsp:txXfrm>
        <a:off x="592168" y="2679992"/>
        <a:ext cx="1258035" cy="629017"/>
      </dsp:txXfrm>
    </dsp:sp>
    <dsp:sp modelId="{4CB02295-63A5-DE4E-9EF6-509BE7454E09}">
      <dsp:nvSpPr>
        <dsp:cNvPr id="0" name=""/>
        <dsp:cNvSpPr/>
      </dsp:nvSpPr>
      <dsp:spPr>
        <a:xfrm>
          <a:off x="1799882" y="893582"/>
          <a:ext cx="1258035"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Applications</a:t>
          </a:r>
        </a:p>
      </dsp:txBody>
      <dsp:txXfrm>
        <a:off x="1799882" y="893582"/>
        <a:ext cx="1258035" cy="629017"/>
      </dsp:txXfrm>
    </dsp:sp>
    <dsp:sp modelId="{B93A41BA-5DB3-854E-9DFE-E67EE50F53D6}">
      <dsp:nvSpPr>
        <dsp:cNvPr id="0" name=""/>
        <dsp:cNvSpPr/>
      </dsp:nvSpPr>
      <dsp:spPr>
        <a:xfrm>
          <a:off x="2114391" y="1786787"/>
          <a:ext cx="1258035"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Biophysics</a:t>
          </a:r>
        </a:p>
      </dsp:txBody>
      <dsp:txXfrm>
        <a:off x="2114391" y="1786787"/>
        <a:ext cx="1258035" cy="629017"/>
      </dsp:txXfrm>
    </dsp:sp>
    <dsp:sp modelId="{819E1044-8F02-FA46-AF8A-70A524523F17}">
      <dsp:nvSpPr>
        <dsp:cNvPr id="0" name=""/>
        <dsp:cNvSpPr/>
      </dsp:nvSpPr>
      <dsp:spPr>
        <a:xfrm>
          <a:off x="2114391" y="2679992"/>
          <a:ext cx="1258035"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Energy</a:t>
          </a:r>
          <a:r>
            <a:rPr lang="en-GB" sz="1600" kern="1200" baseline="0" noProof="0" dirty="0">
              <a:latin typeface="Times New Roman" panose="02020603050405020304" pitchFamily="18" charset="0"/>
              <a:cs typeface="Times New Roman" panose="02020603050405020304" pitchFamily="18" charset="0"/>
            </a:rPr>
            <a:t> &amp; </a:t>
          </a:r>
        </a:p>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mechanics</a:t>
          </a:r>
        </a:p>
      </dsp:txBody>
      <dsp:txXfrm>
        <a:off x="2114391" y="2679992"/>
        <a:ext cx="1258035" cy="629017"/>
      </dsp:txXfrm>
    </dsp:sp>
    <dsp:sp modelId="{02BFB052-4871-3941-A89B-E6C669C713C4}">
      <dsp:nvSpPr>
        <dsp:cNvPr id="0" name=""/>
        <dsp:cNvSpPr/>
      </dsp:nvSpPr>
      <dsp:spPr>
        <a:xfrm>
          <a:off x="3322105" y="893582"/>
          <a:ext cx="1258035"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Coding</a:t>
          </a:r>
        </a:p>
      </dsp:txBody>
      <dsp:txXfrm>
        <a:off x="3322105" y="893582"/>
        <a:ext cx="1258035" cy="629017"/>
      </dsp:txXfrm>
    </dsp:sp>
    <dsp:sp modelId="{6E7377DF-77B6-6A4D-BD8C-F88CFC702D06}">
      <dsp:nvSpPr>
        <dsp:cNvPr id="0" name=""/>
        <dsp:cNvSpPr/>
      </dsp:nvSpPr>
      <dsp:spPr>
        <a:xfrm>
          <a:off x="3636614" y="1786787"/>
          <a:ext cx="1258035"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HPC, GPU</a:t>
          </a:r>
        </a:p>
      </dsp:txBody>
      <dsp:txXfrm>
        <a:off x="3636614" y="1786787"/>
        <a:ext cx="1258035" cy="629017"/>
      </dsp:txXfrm>
    </dsp:sp>
    <dsp:sp modelId="{24EBF163-02D0-A449-AC3E-41D0C99DC59F}">
      <dsp:nvSpPr>
        <dsp:cNvPr id="0" name=""/>
        <dsp:cNvSpPr/>
      </dsp:nvSpPr>
      <dsp:spPr>
        <a:xfrm>
          <a:off x="3636614" y="2679992"/>
          <a:ext cx="1258035" cy="62901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Times New Roman" panose="02020603050405020304" pitchFamily="18" charset="0"/>
              <a:cs typeface="Times New Roman" panose="02020603050405020304" pitchFamily="18" charset="0"/>
            </a:rPr>
            <a:t>GUI, pre- &amp; post-proc</a:t>
          </a:r>
        </a:p>
      </dsp:txBody>
      <dsp:txXfrm>
        <a:off x="3636614" y="2679992"/>
        <a:ext cx="1258035" cy="629017"/>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47BD9C-6288-8D4F-8F6D-63C81CF2CAB8}" type="datetime1">
              <a:rPr lang="en-US" smtClean="0"/>
              <a:t>1/15/23</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C23CD3-EFE2-5D40-9333-635223D7F564}" type="slidenum">
              <a:rPr lang="it-IT" smtClean="0"/>
              <a:t>‹#›</a:t>
            </a:fld>
            <a:endParaRPr lang="it-IT"/>
          </a:p>
        </p:txBody>
      </p:sp>
    </p:spTree>
    <p:extLst>
      <p:ext uri="{BB962C8B-B14F-4D97-AF65-F5344CB8AC3E}">
        <p14:creationId xmlns:p14="http://schemas.microsoft.com/office/powerpoint/2010/main" val="24548434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D0161E-2414-DB4E-86F3-4DCD0DC44B5F}" type="datetime1">
              <a:rPr lang="en-US" smtClean="0"/>
              <a:t>1/15/23</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Fare clic per modificare gli stili del testo dello schema</a:t>
            </a:r>
          </a:p>
          <a:p>
            <a:pPr lvl="1"/>
            <a:r>
              <a:rPr lang="fr-FR"/>
              <a:t>Secondo livello</a:t>
            </a:r>
          </a:p>
          <a:p>
            <a:pPr lvl="2"/>
            <a:r>
              <a:rPr lang="fr-FR"/>
              <a:t>Terzo livello</a:t>
            </a:r>
          </a:p>
          <a:p>
            <a:pPr lvl="3"/>
            <a:r>
              <a:rPr lang="fr-FR"/>
              <a:t>Quarto livello</a:t>
            </a:r>
          </a:p>
          <a:p>
            <a:pPr lvl="4"/>
            <a:r>
              <a:rPr lang="fr-FR"/>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3E07CB-AA50-ED49-8767-EDECBF736D0C}" type="slidenum">
              <a:rPr lang="it-IT" smtClean="0"/>
              <a:t>‹#›</a:t>
            </a:fld>
            <a:endParaRPr lang="it-IT"/>
          </a:p>
        </p:txBody>
      </p:sp>
    </p:spTree>
    <p:extLst>
      <p:ext uri="{BB962C8B-B14F-4D97-AF65-F5344CB8AC3E}">
        <p14:creationId xmlns:p14="http://schemas.microsoft.com/office/powerpoint/2010/main" val="3818515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EA3E07CB-AA50-ED49-8767-EDECBF736D0C}" type="slidenum">
              <a:rPr lang="it-IT" smtClean="0"/>
              <a:t>1</a:t>
            </a:fld>
            <a:endParaRPr lang="it-IT"/>
          </a:p>
        </p:txBody>
      </p:sp>
    </p:spTree>
    <p:extLst>
      <p:ext uri="{BB962C8B-B14F-4D97-AF65-F5344CB8AC3E}">
        <p14:creationId xmlns:p14="http://schemas.microsoft.com/office/powerpoint/2010/main" val="40347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A3E07CB-AA50-ED49-8767-EDECBF736D0C}" type="slidenum">
              <a:rPr lang="it-IT" smtClean="0"/>
              <a:t>12</a:t>
            </a:fld>
            <a:endParaRPr lang="it-IT" dirty="0"/>
          </a:p>
        </p:txBody>
      </p:sp>
    </p:spTree>
    <p:extLst>
      <p:ext uri="{BB962C8B-B14F-4D97-AF65-F5344CB8AC3E}">
        <p14:creationId xmlns:p14="http://schemas.microsoft.com/office/powerpoint/2010/main" val="229561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13</a:t>
            </a:fld>
            <a:endParaRPr lang="it-IT"/>
          </a:p>
        </p:txBody>
      </p:sp>
    </p:spTree>
    <p:extLst>
      <p:ext uri="{BB962C8B-B14F-4D97-AF65-F5344CB8AC3E}">
        <p14:creationId xmlns:p14="http://schemas.microsoft.com/office/powerpoint/2010/main" val="270621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14</a:t>
            </a:fld>
            <a:endParaRPr lang="it-IT"/>
          </a:p>
        </p:txBody>
      </p:sp>
    </p:spTree>
    <p:extLst>
      <p:ext uri="{BB962C8B-B14F-4D97-AF65-F5344CB8AC3E}">
        <p14:creationId xmlns:p14="http://schemas.microsoft.com/office/powerpoint/2010/main" val="56145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15</a:t>
            </a:fld>
            <a:endParaRPr lang="it-IT"/>
          </a:p>
        </p:txBody>
      </p:sp>
    </p:spTree>
    <p:extLst>
      <p:ext uri="{BB962C8B-B14F-4D97-AF65-F5344CB8AC3E}">
        <p14:creationId xmlns:p14="http://schemas.microsoft.com/office/powerpoint/2010/main" val="1166180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16</a:t>
            </a:fld>
            <a:endParaRPr lang="it-IT"/>
          </a:p>
        </p:txBody>
      </p:sp>
    </p:spTree>
    <p:extLst>
      <p:ext uri="{BB962C8B-B14F-4D97-AF65-F5344CB8AC3E}">
        <p14:creationId xmlns:p14="http://schemas.microsoft.com/office/powerpoint/2010/main" val="2262678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17</a:t>
            </a:fld>
            <a:endParaRPr lang="it-IT"/>
          </a:p>
        </p:txBody>
      </p:sp>
    </p:spTree>
    <p:extLst>
      <p:ext uri="{BB962C8B-B14F-4D97-AF65-F5344CB8AC3E}">
        <p14:creationId xmlns:p14="http://schemas.microsoft.com/office/powerpoint/2010/main" val="35864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18</a:t>
            </a:fld>
            <a:endParaRPr lang="it-IT"/>
          </a:p>
        </p:txBody>
      </p:sp>
    </p:spTree>
    <p:extLst>
      <p:ext uri="{BB962C8B-B14F-4D97-AF65-F5344CB8AC3E}">
        <p14:creationId xmlns:p14="http://schemas.microsoft.com/office/powerpoint/2010/main" val="225722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19</a:t>
            </a:fld>
            <a:endParaRPr lang="it-IT"/>
          </a:p>
        </p:txBody>
      </p:sp>
    </p:spTree>
    <p:extLst>
      <p:ext uri="{BB962C8B-B14F-4D97-AF65-F5344CB8AC3E}">
        <p14:creationId xmlns:p14="http://schemas.microsoft.com/office/powerpoint/2010/main" val="201136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2</a:t>
            </a:fld>
            <a:endParaRPr lang="it-IT"/>
          </a:p>
        </p:txBody>
      </p:sp>
    </p:spTree>
    <p:extLst>
      <p:ext uri="{BB962C8B-B14F-4D97-AF65-F5344CB8AC3E}">
        <p14:creationId xmlns:p14="http://schemas.microsoft.com/office/powerpoint/2010/main" val="284350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3</a:t>
            </a:fld>
            <a:endParaRPr lang="it-IT"/>
          </a:p>
        </p:txBody>
      </p:sp>
    </p:spTree>
    <p:extLst>
      <p:ext uri="{BB962C8B-B14F-4D97-AF65-F5344CB8AC3E}">
        <p14:creationId xmlns:p14="http://schemas.microsoft.com/office/powerpoint/2010/main" val="2823298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6</a:t>
            </a:fld>
            <a:endParaRPr lang="it-IT"/>
          </a:p>
        </p:txBody>
      </p:sp>
    </p:spTree>
    <p:extLst>
      <p:ext uri="{BB962C8B-B14F-4D97-AF65-F5344CB8AC3E}">
        <p14:creationId xmlns:p14="http://schemas.microsoft.com/office/powerpoint/2010/main" val="351673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7</a:t>
            </a:fld>
            <a:endParaRPr lang="it-IT"/>
          </a:p>
        </p:txBody>
      </p:sp>
    </p:spTree>
    <p:extLst>
      <p:ext uri="{BB962C8B-B14F-4D97-AF65-F5344CB8AC3E}">
        <p14:creationId xmlns:p14="http://schemas.microsoft.com/office/powerpoint/2010/main" val="4130202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8</a:t>
            </a:fld>
            <a:endParaRPr lang="it-IT"/>
          </a:p>
        </p:txBody>
      </p:sp>
    </p:spTree>
    <p:extLst>
      <p:ext uri="{BB962C8B-B14F-4D97-AF65-F5344CB8AC3E}">
        <p14:creationId xmlns:p14="http://schemas.microsoft.com/office/powerpoint/2010/main" val="790457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9</a:t>
            </a:fld>
            <a:endParaRPr lang="it-IT"/>
          </a:p>
        </p:txBody>
      </p:sp>
    </p:spTree>
    <p:extLst>
      <p:ext uri="{BB962C8B-B14F-4D97-AF65-F5344CB8AC3E}">
        <p14:creationId xmlns:p14="http://schemas.microsoft.com/office/powerpoint/2010/main" val="2553013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5"/>
          </p:nvPr>
        </p:nvSpPr>
        <p:spPr/>
        <p:txBody>
          <a:bodyPr/>
          <a:lstStyle/>
          <a:p>
            <a:fld id="{EA3E07CB-AA50-ED49-8767-EDECBF736D0C}" type="slidenum">
              <a:rPr lang="it-IT" smtClean="0"/>
              <a:t>10</a:t>
            </a:fld>
            <a:endParaRPr lang="it-IT" dirty="0"/>
          </a:p>
        </p:txBody>
      </p:sp>
    </p:spTree>
    <p:extLst>
      <p:ext uri="{BB962C8B-B14F-4D97-AF65-F5344CB8AC3E}">
        <p14:creationId xmlns:p14="http://schemas.microsoft.com/office/powerpoint/2010/main" val="1155579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A3E07CB-AA50-ED49-8767-EDECBF736D0C}" type="slidenum">
              <a:rPr lang="it-IT" smtClean="0"/>
              <a:t>11</a:t>
            </a:fld>
            <a:endParaRPr lang="it-IT" dirty="0"/>
          </a:p>
        </p:txBody>
      </p:sp>
    </p:spTree>
    <p:extLst>
      <p:ext uri="{BB962C8B-B14F-4D97-AF65-F5344CB8AC3E}">
        <p14:creationId xmlns:p14="http://schemas.microsoft.com/office/powerpoint/2010/main" val="332686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57A2FB-978E-E340-9233-4A191E4419B5}"/>
              </a:ext>
            </a:extLst>
          </p:cNvPr>
          <p:cNvSpPr>
            <a:spLocks noGrp="1"/>
          </p:cNvSpPr>
          <p:nvPr>
            <p:ph type="ctrTitle"/>
          </p:nvPr>
        </p:nvSpPr>
        <p:spPr>
          <a:xfrm>
            <a:off x="1143000" y="1122363"/>
            <a:ext cx="6858000" cy="2387600"/>
          </a:xfrm>
        </p:spPr>
        <p:txBody>
          <a:bodyPr anchor="b"/>
          <a:lstStyle>
            <a:lvl1pPr algn="ctr">
              <a:defRPr sz="4500"/>
            </a:lvl1pPr>
          </a:lstStyle>
          <a:p>
            <a:r>
              <a:rPr lang="it-IT"/>
              <a:t>Fare clic per modificare lo stile del titolo</a:t>
            </a:r>
          </a:p>
        </p:txBody>
      </p:sp>
      <p:sp>
        <p:nvSpPr>
          <p:cNvPr id="3" name="Sottotitolo 2">
            <a:extLst>
              <a:ext uri="{FF2B5EF4-FFF2-40B4-BE49-F238E27FC236}">
                <a16:creationId xmlns:a16="http://schemas.microsoft.com/office/drawing/2014/main" id="{63E06A56-C586-5F4B-87FC-7061AC7DE0F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BBA120F-69BC-B041-8770-1C8332CDDA8F}"/>
              </a:ext>
            </a:extLst>
          </p:cNvPr>
          <p:cNvSpPr>
            <a:spLocks noGrp="1"/>
          </p:cNvSpPr>
          <p:nvPr>
            <p:ph type="dt" sz="half" idx="10"/>
          </p:nvPr>
        </p:nvSpPr>
        <p:spPr/>
        <p:txBody>
          <a:bodyPr/>
          <a:lstStyle/>
          <a:p>
            <a:fld id="{76F5081F-78C0-1443-B6E7-153715CFB532}" type="datetime2">
              <a:rPr lang="it-IT" smtClean="0"/>
              <a:t>domenica 15 gennaio 2023</a:t>
            </a:fld>
            <a:endParaRPr lang="en-US"/>
          </a:p>
        </p:txBody>
      </p:sp>
      <p:sp>
        <p:nvSpPr>
          <p:cNvPr id="5" name="Segnaposto piè di pagina 4">
            <a:extLst>
              <a:ext uri="{FF2B5EF4-FFF2-40B4-BE49-F238E27FC236}">
                <a16:creationId xmlns:a16="http://schemas.microsoft.com/office/drawing/2014/main" id="{D005A0D3-3378-AB42-81A1-5ED62DD3B0B0}"/>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7F51ABB7-0A55-6B4B-B3D4-379644A5DB27}"/>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5404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1F5FDE-3F63-0848-9ADE-874B20F986D7}"/>
              </a:ext>
            </a:extLst>
          </p:cNvPr>
          <p:cNvSpPr>
            <a:spLocks noGrp="1"/>
          </p:cNvSpPr>
          <p:nvPr>
            <p:ph type="title"/>
          </p:nvPr>
        </p:nvSpPr>
        <p:spPr/>
        <p:txBody>
          <a:bodyPr/>
          <a:lstStyle/>
          <a:p>
            <a:r>
              <a:rPr lang="it-IT"/>
              <a:t>Fare clic per modificare lo stile del titolo</a:t>
            </a:r>
          </a:p>
        </p:txBody>
      </p:sp>
      <p:sp>
        <p:nvSpPr>
          <p:cNvPr id="3" name="Segnaposto testo verticale 2">
            <a:extLst>
              <a:ext uri="{FF2B5EF4-FFF2-40B4-BE49-F238E27FC236}">
                <a16:creationId xmlns:a16="http://schemas.microsoft.com/office/drawing/2014/main" id="{1BCAEB88-379A-FD44-A805-9D756C3AE9F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7C2C868-9385-6643-B842-F14546692466}"/>
              </a:ext>
            </a:extLst>
          </p:cNvPr>
          <p:cNvSpPr>
            <a:spLocks noGrp="1"/>
          </p:cNvSpPr>
          <p:nvPr>
            <p:ph type="dt" sz="half" idx="10"/>
          </p:nvPr>
        </p:nvSpPr>
        <p:spPr/>
        <p:txBody>
          <a:bodyPr/>
          <a:lstStyle/>
          <a:p>
            <a:fld id="{757A96C9-FA50-9B49-ACA1-040C8E41BF0C}" type="datetime2">
              <a:rPr lang="it-IT" smtClean="0"/>
              <a:t>domenica 15 gennaio 2023</a:t>
            </a:fld>
            <a:endParaRPr lang="en-US"/>
          </a:p>
        </p:txBody>
      </p:sp>
      <p:sp>
        <p:nvSpPr>
          <p:cNvPr id="5" name="Segnaposto piè di pagina 4">
            <a:extLst>
              <a:ext uri="{FF2B5EF4-FFF2-40B4-BE49-F238E27FC236}">
                <a16:creationId xmlns:a16="http://schemas.microsoft.com/office/drawing/2014/main" id="{D8C2271C-818E-2940-9B47-419B46E87A0C}"/>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5E4C4BF3-30B5-7F4E-8E6E-992DBC1B5343}"/>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5147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F13BCB1-EE78-7C44-88C7-327F097DA285}"/>
              </a:ext>
            </a:extLst>
          </p:cNvPr>
          <p:cNvSpPr>
            <a:spLocks noGrp="1"/>
          </p:cNvSpPr>
          <p:nvPr>
            <p:ph type="title" orient="vert"/>
          </p:nvPr>
        </p:nvSpPr>
        <p:spPr>
          <a:xfrm>
            <a:off x="6543675" y="365125"/>
            <a:ext cx="1971675" cy="5811838"/>
          </a:xfrm>
        </p:spPr>
        <p:txBody>
          <a:bodyPr vert="eaVert"/>
          <a:lstStyle/>
          <a:p>
            <a:r>
              <a:rPr lang="it-IT"/>
              <a:t>Fare clic per modificare lo stile del titolo</a:t>
            </a:r>
          </a:p>
        </p:txBody>
      </p:sp>
      <p:sp>
        <p:nvSpPr>
          <p:cNvPr id="3" name="Segnaposto testo verticale 2">
            <a:extLst>
              <a:ext uri="{FF2B5EF4-FFF2-40B4-BE49-F238E27FC236}">
                <a16:creationId xmlns:a16="http://schemas.microsoft.com/office/drawing/2014/main" id="{4A30E3CE-99F9-BE4F-8473-207F533F9193}"/>
              </a:ext>
            </a:extLst>
          </p:cNvPr>
          <p:cNvSpPr>
            <a:spLocks noGrp="1"/>
          </p:cNvSpPr>
          <p:nvPr>
            <p:ph type="body" orient="vert" idx="1"/>
          </p:nvPr>
        </p:nvSpPr>
        <p:spPr>
          <a:xfrm>
            <a:off x="628650" y="365125"/>
            <a:ext cx="5800725"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1F35D7-B160-E34F-A019-2733CB8FBD73}"/>
              </a:ext>
            </a:extLst>
          </p:cNvPr>
          <p:cNvSpPr>
            <a:spLocks noGrp="1"/>
          </p:cNvSpPr>
          <p:nvPr>
            <p:ph type="dt" sz="half" idx="10"/>
          </p:nvPr>
        </p:nvSpPr>
        <p:spPr/>
        <p:txBody>
          <a:bodyPr/>
          <a:lstStyle/>
          <a:p>
            <a:fld id="{9A27CE18-6884-3F4C-BB0C-E4A1B474B0C8}" type="datetime2">
              <a:rPr lang="it-IT" smtClean="0"/>
              <a:t>domenica 15 gennaio 2023</a:t>
            </a:fld>
            <a:endParaRPr lang="en-US"/>
          </a:p>
        </p:txBody>
      </p:sp>
      <p:sp>
        <p:nvSpPr>
          <p:cNvPr id="5" name="Segnaposto piè di pagina 4">
            <a:extLst>
              <a:ext uri="{FF2B5EF4-FFF2-40B4-BE49-F238E27FC236}">
                <a16:creationId xmlns:a16="http://schemas.microsoft.com/office/drawing/2014/main" id="{904E203D-AD18-D44E-BFCD-A3A3FB72547B}"/>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459C1170-2330-834E-81A9-2A1012844751}"/>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25623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2317D7-C0D1-DD41-9DC3-2EAFD4AAA126}"/>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E21F4E45-50A3-D44B-977D-8300B138EE38}"/>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9B540D-5CFD-954D-A0E2-337574409262}"/>
              </a:ext>
            </a:extLst>
          </p:cNvPr>
          <p:cNvSpPr>
            <a:spLocks noGrp="1"/>
          </p:cNvSpPr>
          <p:nvPr>
            <p:ph type="dt" sz="half" idx="10"/>
          </p:nvPr>
        </p:nvSpPr>
        <p:spPr/>
        <p:txBody>
          <a:bodyPr/>
          <a:lstStyle/>
          <a:p>
            <a:fld id="{AEF8553F-D8CD-214D-972D-00F84390CFD7}" type="datetime2">
              <a:rPr lang="it-IT" smtClean="0"/>
              <a:t>domenica 15 gennaio 2023</a:t>
            </a:fld>
            <a:endParaRPr lang="en-US"/>
          </a:p>
        </p:txBody>
      </p:sp>
      <p:sp>
        <p:nvSpPr>
          <p:cNvPr id="5" name="Segnaposto piè di pagina 4">
            <a:extLst>
              <a:ext uri="{FF2B5EF4-FFF2-40B4-BE49-F238E27FC236}">
                <a16:creationId xmlns:a16="http://schemas.microsoft.com/office/drawing/2014/main" id="{F300C745-91E4-0B40-B327-B33C653B117C}"/>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F9FF0E9C-2AFC-F44F-9EE5-39510AC42385}"/>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88697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44C069-1F1B-3347-A9C0-7186F41FEB7F}"/>
              </a:ext>
            </a:extLst>
          </p:cNvPr>
          <p:cNvSpPr>
            <a:spLocks noGrp="1"/>
          </p:cNvSpPr>
          <p:nvPr>
            <p:ph type="title"/>
          </p:nvPr>
        </p:nvSpPr>
        <p:spPr>
          <a:xfrm>
            <a:off x="623888" y="1709739"/>
            <a:ext cx="7886700" cy="2852737"/>
          </a:xfrm>
        </p:spPr>
        <p:txBody>
          <a:bodyPr anchor="b"/>
          <a:lstStyle>
            <a:lvl1pPr>
              <a:defRPr sz="4500"/>
            </a:lvl1pPr>
          </a:lstStyle>
          <a:p>
            <a:r>
              <a:rPr lang="it-IT"/>
              <a:t>Fare clic per modificare lo stile del titolo</a:t>
            </a:r>
          </a:p>
        </p:txBody>
      </p:sp>
      <p:sp>
        <p:nvSpPr>
          <p:cNvPr id="3" name="Segnaposto testo 2">
            <a:extLst>
              <a:ext uri="{FF2B5EF4-FFF2-40B4-BE49-F238E27FC236}">
                <a16:creationId xmlns:a16="http://schemas.microsoft.com/office/drawing/2014/main" id="{EA8C93A8-D077-244A-87FF-DB935FF2838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92EFFBDF-2AD7-D349-A88C-2B0BCB53D6F6}"/>
              </a:ext>
            </a:extLst>
          </p:cNvPr>
          <p:cNvSpPr>
            <a:spLocks noGrp="1"/>
          </p:cNvSpPr>
          <p:nvPr>
            <p:ph type="dt" sz="half" idx="10"/>
          </p:nvPr>
        </p:nvSpPr>
        <p:spPr/>
        <p:txBody>
          <a:bodyPr/>
          <a:lstStyle/>
          <a:p>
            <a:fld id="{9E242314-2B7A-3042-841D-F301FE7A5E5E}" type="datetime2">
              <a:rPr lang="it-IT" smtClean="0"/>
              <a:t>domenica 15 gennaio 2023</a:t>
            </a:fld>
            <a:endParaRPr lang="en-US"/>
          </a:p>
        </p:txBody>
      </p:sp>
      <p:sp>
        <p:nvSpPr>
          <p:cNvPr id="5" name="Segnaposto piè di pagina 4">
            <a:extLst>
              <a:ext uri="{FF2B5EF4-FFF2-40B4-BE49-F238E27FC236}">
                <a16:creationId xmlns:a16="http://schemas.microsoft.com/office/drawing/2014/main" id="{ADAB621D-7038-C64D-8A33-D4201B08555F}"/>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752D8A01-12EF-5C45-B61F-3AEC7F14774B}"/>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874909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AB89D5-BAEB-234F-A20C-C6CA07EBF7AA}"/>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B1E41FDB-5CBF-FC46-9A15-9E8456BF3FD5}"/>
              </a:ext>
            </a:extLst>
          </p:cNvPr>
          <p:cNvSpPr>
            <a:spLocks noGrp="1"/>
          </p:cNvSpPr>
          <p:nvPr>
            <p:ph sz="half" idx="1"/>
          </p:nvPr>
        </p:nvSpPr>
        <p:spPr>
          <a:xfrm>
            <a:off x="628650" y="1825625"/>
            <a:ext cx="38862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6E671F7-264A-6647-A70A-CCA2D4FBC9CB}"/>
              </a:ext>
            </a:extLst>
          </p:cNvPr>
          <p:cNvSpPr>
            <a:spLocks noGrp="1"/>
          </p:cNvSpPr>
          <p:nvPr>
            <p:ph sz="half" idx="2"/>
          </p:nvPr>
        </p:nvSpPr>
        <p:spPr>
          <a:xfrm>
            <a:off x="4629150" y="1825625"/>
            <a:ext cx="38862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6759ED00-8F03-2748-9A02-732D760925EC}"/>
              </a:ext>
            </a:extLst>
          </p:cNvPr>
          <p:cNvSpPr>
            <a:spLocks noGrp="1"/>
          </p:cNvSpPr>
          <p:nvPr>
            <p:ph type="dt" sz="half" idx="10"/>
          </p:nvPr>
        </p:nvSpPr>
        <p:spPr/>
        <p:txBody>
          <a:bodyPr/>
          <a:lstStyle/>
          <a:p>
            <a:fld id="{827838FD-5093-994B-9975-8FD59FA41F08}" type="datetime2">
              <a:rPr lang="it-IT" smtClean="0"/>
              <a:t>domenica 15 gennaio 2023</a:t>
            </a:fld>
            <a:endParaRPr lang="en-US"/>
          </a:p>
        </p:txBody>
      </p:sp>
      <p:sp>
        <p:nvSpPr>
          <p:cNvPr id="6" name="Segnaposto piè di pagina 5">
            <a:extLst>
              <a:ext uri="{FF2B5EF4-FFF2-40B4-BE49-F238E27FC236}">
                <a16:creationId xmlns:a16="http://schemas.microsoft.com/office/drawing/2014/main" id="{03867DBF-BD4B-6942-9D2E-94782F56D52C}"/>
              </a:ext>
            </a:extLst>
          </p:cNvPr>
          <p:cNvSpPr>
            <a:spLocks noGrp="1"/>
          </p:cNvSpPr>
          <p:nvPr>
            <p:ph type="ftr" sz="quarter" idx="11"/>
          </p:nvPr>
        </p:nvSpPr>
        <p:spPr/>
        <p:txBody>
          <a:bodyPr/>
          <a:lstStyle/>
          <a:p>
            <a:pPr algn="r"/>
            <a:r>
              <a:rPr lang="it-IT"/>
              <a:t>7/9</a:t>
            </a:r>
            <a:endParaRPr lang="en-US"/>
          </a:p>
        </p:txBody>
      </p:sp>
      <p:sp>
        <p:nvSpPr>
          <p:cNvPr id="7" name="Segnaposto numero diapositiva 6">
            <a:extLst>
              <a:ext uri="{FF2B5EF4-FFF2-40B4-BE49-F238E27FC236}">
                <a16:creationId xmlns:a16="http://schemas.microsoft.com/office/drawing/2014/main" id="{6086C87E-EEE1-2547-9855-CC91E32F47CD}"/>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4229413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88D91A-338B-8945-8FA0-CCDB0293AC8C}"/>
              </a:ext>
            </a:extLst>
          </p:cNvPr>
          <p:cNvSpPr>
            <a:spLocks noGrp="1"/>
          </p:cNvSpPr>
          <p:nvPr>
            <p:ph type="title"/>
          </p:nvPr>
        </p:nvSpPr>
        <p:spPr>
          <a:xfrm>
            <a:off x="629841" y="365126"/>
            <a:ext cx="7886700" cy="1325563"/>
          </a:xfrm>
        </p:spPr>
        <p:txBody>
          <a:bodyPr/>
          <a:lstStyle/>
          <a:p>
            <a:r>
              <a:rPr lang="it-IT"/>
              <a:t>Fare clic per modificare lo stile del titolo</a:t>
            </a:r>
          </a:p>
        </p:txBody>
      </p:sp>
      <p:sp>
        <p:nvSpPr>
          <p:cNvPr id="3" name="Segnaposto testo 2">
            <a:extLst>
              <a:ext uri="{FF2B5EF4-FFF2-40B4-BE49-F238E27FC236}">
                <a16:creationId xmlns:a16="http://schemas.microsoft.com/office/drawing/2014/main" id="{DED08D31-688D-5A4F-B305-B9E9E1109CF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0EEA58AB-4FC2-244B-A877-8A2A747D472E}"/>
              </a:ext>
            </a:extLst>
          </p:cNvPr>
          <p:cNvSpPr>
            <a:spLocks noGrp="1"/>
          </p:cNvSpPr>
          <p:nvPr>
            <p:ph sz="half" idx="2"/>
          </p:nvPr>
        </p:nvSpPr>
        <p:spPr>
          <a:xfrm>
            <a:off x="629842" y="2505075"/>
            <a:ext cx="3868340"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8DA5803-915B-EA49-8E4B-07737BD6D31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11CEBE2-3F40-FF41-82A2-DCA20907B9D5}"/>
              </a:ext>
            </a:extLst>
          </p:cNvPr>
          <p:cNvSpPr>
            <a:spLocks noGrp="1"/>
          </p:cNvSpPr>
          <p:nvPr>
            <p:ph sz="quarter" idx="4"/>
          </p:nvPr>
        </p:nvSpPr>
        <p:spPr>
          <a:xfrm>
            <a:off x="4629150" y="2505075"/>
            <a:ext cx="3887391"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B76D4BC-3D93-9843-9D1D-E1792A120B45}"/>
              </a:ext>
            </a:extLst>
          </p:cNvPr>
          <p:cNvSpPr>
            <a:spLocks noGrp="1"/>
          </p:cNvSpPr>
          <p:nvPr>
            <p:ph type="dt" sz="half" idx="10"/>
          </p:nvPr>
        </p:nvSpPr>
        <p:spPr/>
        <p:txBody>
          <a:bodyPr/>
          <a:lstStyle/>
          <a:p>
            <a:fld id="{4D864CE6-DD55-334A-9C8C-023AE42C1A65}" type="datetime2">
              <a:rPr lang="it-IT" smtClean="0"/>
              <a:t>domenica 15 gennaio 2023</a:t>
            </a:fld>
            <a:endParaRPr lang="en-US"/>
          </a:p>
        </p:txBody>
      </p:sp>
      <p:sp>
        <p:nvSpPr>
          <p:cNvPr id="8" name="Segnaposto piè di pagina 7">
            <a:extLst>
              <a:ext uri="{FF2B5EF4-FFF2-40B4-BE49-F238E27FC236}">
                <a16:creationId xmlns:a16="http://schemas.microsoft.com/office/drawing/2014/main" id="{ED2B39D3-8F7A-4749-98D8-DE5B2403E35D}"/>
              </a:ext>
            </a:extLst>
          </p:cNvPr>
          <p:cNvSpPr>
            <a:spLocks noGrp="1"/>
          </p:cNvSpPr>
          <p:nvPr>
            <p:ph type="ftr" sz="quarter" idx="11"/>
          </p:nvPr>
        </p:nvSpPr>
        <p:spPr/>
        <p:txBody>
          <a:bodyPr/>
          <a:lstStyle/>
          <a:p>
            <a:pPr algn="r"/>
            <a:r>
              <a:rPr lang="it-IT"/>
              <a:t>7/9</a:t>
            </a:r>
            <a:endParaRPr lang="en-US"/>
          </a:p>
        </p:txBody>
      </p:sp>
      <p:sp>
        <p:nvSpPr>
          <p:cNvPr id="9" name="Segnaposto numero diapositiva 8">
            <a:extLst>
              <a:ext uri="{FF2B5EF4-FFF2-40B4-BE49-F238E27FC236}">
                <a16:creationId xmlns:a16="http://schemas.microsoft.com/office/drawing/2014/main" id="{FCAFEC91-29A9-3C49-98BA-B89627A1815A}"/>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294196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2713D-303D-3643-9DDE-D7DDA3B08320}"/>
              </a:ext>
            </a:extLst>
          </p:cNvPr>
          <p:cNvSpPr>
            <a:spLocks noGrp="1"/>
          </p:cNvSpPr>
          <p:nvPr>
            <p:ph type="title"/>
          </p:nvPr>
        </p:nvSpPr>
        <p:spPr/>
        <p:txBody>
          <a:bodyPr/>
          <a:lstStyle/>
          <a:p>
            <a:r>
              <a:rPr lang="it-IT"/>
              <a:t>Fare clic per modificare lo stile del titolo</a:t>
            </a:r>
          </a:p>
        </p:txBody>
      </p:sp>
      <p:sp>
        <p:nvSpPr>
          <p:cNvPr id="3" name="Segnaposto data 2">
            <a:extLst>
              <a:ext uri="{FF2B5EF4-FFF2-40B4-BE49-F238E27FC236}">
                <a16:creationId xmlns:a16="http://schemas.microsoft.com/office/drawing/2014/main" id="{78E33145-C97E-2644-8048-43BA4F89C449}"/>
              </a:ext>
            </a:extLst>
          </p:cNvPr>
          <p:cNvSpPr>
            <a:spLocks noGrp="1"/>
          </p:cNvSpPr>
          <p:nvPr>
            <p:ph type="dt" sz="half" idx="10"/>
          </p:nvPr>
        </p:nvSpPr>
        <p:spPr/>
        <p:txBody>
          <a:bodyPr/>
          <a:lstStyle/>
          <a:p>
            <a:fld id="{D7D78029-E455-1444-8063-FE8BD04768A3}" type="datetime2">
              <a:rPr lang="it-IT" smtClean="0"/>
              <a:t>domenica 15 gennaio 2023</a:t>
            </a:fld>
            <a:endParaRPr lang="en-US"/>
          </a:p>
        </p:txBody>
      </p:sp>
      <p:sp>
        <p:nvSpPr>
          <p:cNvPr id="4" name="Segnaposto piè di pagina 3">
            <a:extLst>
              <a:ext uri="{FF2B5EF4-FFF2-40B4-BE49-F238E27FC236}">
                <a16:creationId xmlns:a16="http://schemas.microsoft.com/office/drawing/2014/main" id="{594E8832-4922-2D4D-BB1B-CD087B6ED5A4}"/>
              </a:ext>
            </a:extLst>
          </p:cNvPr>
          <p:cNvSpPr>
            <a:spLocks noGrp="1"/>
          </p:cNvSpPr>
          <p:nvPr>
            <p:ph type="ftr" sz="quarter" idx="11"/>
          </p:nvPr>
        </p:nvSpPr>
        <p:spPr/>
        <p:txBody>
          <a:bodyPr/>
          <a:lstStyle/>
          <a:p>
            <a:pPr algn="r"/>
            <a:r>
              <a:rPr lang="it-IT"/>
              <a:t>7/9</a:t>
            </a:r>
            <a:endParaRPr lang="en-US"/>
          </a:p>
        </p:txBody>
      </p:sp>
      <p:sp>
        <p:nvSpPr>
          <p:cNvPr id="5" name="Segnaposto numero diapositiva 4">
            <a:extLst>
              <a:ext uri="{FF2B5EF4-FFF2-40B4-BE49-F238E27FC236}">
                <a16:creationId xmlns:a16="http://schemas.microsoft.com/office/drawing/2014/main" id="{C93BB1B5-51A8-364C-987C-294FBB422492}"/>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429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B495A2C-9C41-3E42-8608-0C996F3D923E}"/>
              </a:ext>
            </a:extLst>
          </p:cNvPr>
          <p:cNvSpPr>
            <a:spLocks noGrp="1"/>
          </p:cNvSpPr>
          <p:nvPr>
            <p:ph type="dt" sz="half" idx="10"/>
          </p:nvPr>
        </p:nvSpPr>
        <p:spPr/>
        <p:txBody>
          <a:bodyPr/>
          <a:lstStyle/>
          <a:p>
            <a:fld id="{7F1CE813-2F42-B346-A799-84C8F03EFCB4}" type="datetime2">
              <a:rPr lang="it-IT" smtClean="0"/>
              <a:t>domenica 15 gennaio 2023</a:t>
            </a:fld>
            <a:endParaRPr lang="en-US"/>
          </a:p>
        </p:txBody>
      </p:sp>
      <p:sp>
        <p:nvSpPr>
          <p:cNvPr id="3" name="Segnaposto piè di pagina 2">
            <a:extLst>
              <a:ext uri="{FF2B5EF4-FFF2-40B4-BE49-F238E27FC236}">
                <a16:creationId xmlns:a16="http://schemas.microsoft.com/office/drawing/2014/main" id="{4BFE1A62-483C-244F-9AD3-0F1B3D884703}"/>
              </a:ext>
            </a:extLst>
          </p:cNvPr>
          <p:cNvSpPr>
            <a:spLocks noGrp="1"/>
          </p:cNvSpPr>
          <p:nvPr>
            <p:ph type="ftr" sz="quarter" idx="11"/>
          </p:nvPr>
        </p:nvSpPr>
        <p:spPr/>
        <p:txBody>
          <a:bodyPr/>
          <a:lstStyle/>
          <a:p>
            <a:pPr algn="r"/>
            <a:r>
              <a:rPr lang="it-IT"/>
              <a:t>7/9</a:t>
            </a:r>
            <a:endParaRPr lang="en-US"/>
          </a:p>
        </p:txBody>
      </p:sp>
      <p:sp>
        <p:nvSpPr>
          <p:cNvPr id="4" name="Segnaposto numero diapositiva 3">
            <a:extLst>
              <a:ext uri="{FF2B5EF4-FFF2-40B4-BE49-F238E27FC236}">
                <a16:creationId xmlns:a16="http://schemas.microsoft.com/office/drawing/2014/main" id="{BF70EB71-1752-314B-AAC6-4244F801E62D}"/>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3431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03952C-E8CB-394B-8E47-6D26A684D478}"/>
              </a:ext>
            </a:extLst>
          </p:cNvPr>
          <p:cNvSpPr>
            <a:spLocks noGrp="1"/>
          </p:cNvSpPr>
          <p:nvPr>
            <p:ph type="title"/>
          </p:nvPr>
        </p:nvSpPr>
        <p:spPr>
          <a:xfrm>
            <a:off x="629841" y="457200"/>
            <a:ext cx="2949178" cy="1600200"/>
          </a:xfrm>
        </p:spPr>
        <p:txBody>
          <a:bodyPr anchor="b"/>
          <a:lstStyle>
            <a:lvl1pPr>
              <a:defRPr sz="2400"/>
            </a:lvl1pPr>
          </a:lstStyle>
          <a:p>
            <a:r>
              <a:rPr lang="it-IT"/>
              <a:t>Fare clic per modificare lo stile del titolo</a:t>
            </a:r>
          </a:p>
        </p:txBody>
      </p:sp>
      <p:sp>
        <p:nvSpPr>
          <p:cNvPr id="3" name="Segnaposto contenuto 2">
            <a:extLst>
              <a:ext uri="{FF2B5EF4-FFF2-40B4-BE49-F238E27FC236}">
                <a16:creationId xmlns:a16="http://schemas.microsoft.com/office/drawing/2014/main" id="{442434F6-670C-6F4C-8FBE-A6307DC664D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A81F7B1-EA90-DC41-81C3-6039654184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Modifica gli stili del testo dello schema</a:t>
            </a:r>
          </a:p>
        </p:txBody>
      </p:sp>
      <p:sp>
        <p:nvSpPr>
          <p:cNvPr id="5" name="Segnaposto data 4">
            <a:extLst>
              <a:ext uri="{FF2B5EF4-FFF2-40B4-BE49-F238E27FC236}">
                <a16:creationId xmlns:a16="http://schemas.microsoft.com/office/drawing/2014/main" id="{59ABB72F-3B6D-CE46-8A0F-CFCA0A2D387D}"/>
              </a:ext>
            </a:extLst>
          </p:cNvPr>
          <p:cNvSpPr>
            <a:spLocks noGrp="1"/>
          </p:cNvSpPr>
          <p:nvPr>
            <p:ph type="dt" sz="half" idx="10"/>
          </p:nvPr>
        </p:nvSpPr>
        <p:spPr/>
        <p:txBody>
          <a:bodyPr/>
          <a:lstStyle/>
          <a:p>
            <a:fld id="{AAB235E3-94F0-2347-B734-87EAE300CAF9}" type="datetime2">
              <a:rPr lang="it-IT" smtClean="0"/>
              <a:t>domenica 15 gennaio 2023</a:t>
            </a:fld>
            <a:endParaRPr lang="en-US"/>
          </a:p>
        </p:txBody>
      </p:sp>
      <p:sp>
        <p:nvSpPr>
          <p:cNvPr id="6" name="Segnaposto piè di pagina 5">
            <a:extLst>
              <a:ext uri="{FF2B5EF4-FFF2-40B4-BE49-F238E27FC236}">
                <a16:creationId xmlns:a16="http://schemas.microsoft.com/office/drawing/2014/main" id="{75AF09D5-9338-7C44-8978-D6710BF5FE70}"/>
              </a:ext>
            </a:extLst>
          </p:cNvPr>
          <p:cNvSpPr>
            <a:spLocks noGrp="1"/>
          </p:cNvSpPr>
          <p:nvPr>
            <p:ph type="ftr" sz="quarter" idx="11"/>
          </p:nvPr>
        </p:nvSpPr>
        <p:spPr/>
        <p:txBody>
          <a:bodyPr/>
          <a:lstStyle/>
          <a:p>
            <a:pPr algn="r"/>
            <a:r>
              <a:rPr lang="it-IT"/>
              <a:t>7/9</a:t>
            </a:r>
            <a:endParaRPr lang="en-US"/>
          </a:p>
        </p:txBody>
      </p:sp>
      <p:sp>
        <p:nvSpPr>
          <p:cNvPr id="7" name="Segnaposto numero diapositiva 6">
            <a:extLst>
              <a:ext uri="{FF2B5EF4-FFF2-40B4-BE49-F238E27FC236}">
                <a16:creationId xmlns:a16="http://schemas.microsoft.com/office/drawing/2014/main" id="{3829A817-493B-7046-96D5-B5C449045C11}"/>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32806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679C5C-F96E-2342-B386-B329EC5627EA}"/>
              </a:ext>
            </a:extLst>
          </p:cNvPr>
          <p:cNvSpPr>
            <a:spLocks noGrp="1"/>
          </p:cNvSpPr>
          <p:nvPr>
            <p:ph type="title"/>
          </p:nvPr>
        </p:nvSpPr>
        <p:spPr>
          <a:xfrm>
            <a:off x="629841" y="457200"/>
            <a:ext cx="2949178" cy="1600200"/>
          </a:xfrm>
        </p:spPr>
        <p:txBody>
          <a:bodyPr anchor="b"/>
          <a:lstStyle>
            <a:lvl1pPr>
              <a:defRPr sz="2400"/>
            </a:lvl1pPr>
          </a:lstStyle>
          <a:p>
            <a:r>
              <a:rPr lang="it-IT"/>
              <a:t>Fare clic per modificare lo stile del titolo</a:t>
            </a:r>
          </a:p>
        </p:txBody>
      </p:sp>
      <p:sp>
        <p:nvSpPr>
          <p:cNvPr id="3" name="Segnaposto immagine 2">
            <a:extLst>
              <a:ext uri="{FF2B5EF4-FFF2-40B4-BE49-F238E27FC236}">
                <a16:creationId xmlns:a16="http://schemas.microsoft.com/office/drawing/2014/main" id="{7E12A969-F045-094B-AD63-6FBD6A9F835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Segnaposto testo 3">
            <a:extLst>
              <a:ext uri="{FF2B5EF4-FFF2-40B4-BE49-F238E27FC236}">
                <a16:creationId xmlns:a16="http://schemas.microsoft.com/office/drawing/2014/main" id="{B9040CA7-2052-4B4F-9443-C632D3617FF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Modifica gli stili del testo dello schema</a:t>
            </a:r>
          </a:p>
        </p:txBody>
      </p:sp>
      <p:sp>
        <p:nvSpPr>
          <p:cNvPr id="5" name="Segnaposto data 4">
            <a:extLst>
              <a:ext uri="{FF2B5EF4-FFF2-40B4-BE49-F238E27FC236}">
                <a16:creationId xmlns:a16="http://schemas.microsoft.com/office/drawing/2014/main" id="{B504E013-C244-E748-8EF0-BE3A403E9FAA}"/>
              </a:ext>
            </a:extLst>
          </p:cNvPr>
          <p:cNvSpPr>
            <a:spLocks noGrp="1"/>
          </p:cNvSpPr>
          <p:nvPr>
            <p:ph type="dt" sz="half" idx="10"/>
          </p:nvPr>
        </p:nvSpPr>
        <p:spPr/>
        <p:txBody>
          <a:bodyPr/>
          <a:lstStyle/>
          <a:p>
            <a:fld id="{F9231FAA-BFF7-9D47-A191-4414EE37F200}" type="datetime2">
              <a:rPr lang="it-IT" smtClean="0"/>
              <a:t>domenica 15 gennaio 2023</a:t>
            </a:fld>
            <a:endParaRPr lang="en-US"/>
          </a:p>
        </p:txBody>
      </p:sp>
      <p:sp>
        <p:nvSpPr>
          <p:cNvPr id="6" name="Segnaposto piè di pagina 5">
            <a:extLst>
              <a:ext uri="{FF2B5EF4-FFF2-40B4-BE49-F238E27FC236}">
                <a16:creationId xmlns:a16="http://schemas.microsoft.com/office/drawing/2014/main" id="{03059208-3E09-F342-BDC5-2752B54519D0}"/>
              </a:ext>
            </a:extLst>
          </p:cNvPr>
          <p:cNvSpPr>
            <a:spLocks noGrp="1"/>
          </p:cNvSpPr>
          <p:nvPr>
            <p:ph type="ftr" sz="quarter" idx="11"/>
          </p:nvPr>
        </p:nvSpPr>
        <p:spPr/>
        <p:txBody>
          <a:bodyPr/>
          <a:lstStyle/>
          <a:p>
            <a:pPr algn="r"/>
            <a:r>
              <a:rPr lang="it-IT"/>
              <a:t>7/9</a:t>
            </a:r>
            <a:endParaRPr lang="en-US"/>
          </a:p>
        </p:txBody>
      </p:sp>
      <p:sp>
        <p:nvSpPr>
          <p:cNvPr id="7" name="Segnaposto numero diapositiva 6">
            <a:extLst>
              <a:ext uri="{FF2B5EF4-FFF2-40B4-BE49-F238E27FC236}">
                <a16:creationId xmlns:a16="http://schemas.microsoft.com/office/drawing/2014/main" id="{F7FD30A7-BA27-7945-B2EC-8DA9C6BA4650}"/>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83601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0989BA8-2B6B-1845-9EE0-BC1088C3783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a:extLst>
              <a:ext uri="{FF2B5EF4-FFF2-40B4-BE49-F238E27FC236}">
                <a16:creationId xmlns:a16="http://schemas.microsoft.com/office/drawing/2014/main" id="{840193ED-D178-F84A-A4B0-8F0B9D0949E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7D7B0D7-7D2B-794E-AC34-61D48587BF4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87AA9A6-E81B-6F40-8FAF-B20B74321490}" type="datetime2">
              <a:rPr lang="it-IT" smtClean="0"/>
              <a:t>domenica 15 gennaio 2023</a:t>
            </a:fld>
            <a:endParaRPr lang="en-US"/>
          </a:p>
        </p:txBody>
      </p:sp>
      <p:sp>
        <p:nvSpPr>
          <p:cNvPr id="5" name="Segnaposto piè di pagina 4">
            <a:extLst>
              <a:ext uri="{FF2B5EF4-FFF2-40B4-BE49-F238E27FC236}">
                <a16:creationId xmlns:a16="http://schemas.microsoft.com/office/drawing/2014/main" id="{440B554E-DA55-EC43-9245-3A7F5FD4F0B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it-IT"/>
              <a:t>7/9</a:t>
            </a:r>
            <a:endParaRPr lang="en-US"/>
          </a:p>
        </p:txBody>
      </p:sp>
      <p:sp>
        <p:nvSpPr>
          <p:cNvPr id="6" name="Segnaposto numero diapositiva 5">
            <a:extLst>
              <a:ext uri="{FF2B5EF4-FFF2-40B4-BE49-F238E27FC236}">
                <a16:creationId xmlns:a16="http://schemas.microsoft.com/office/drawing/2014/main" id="{C1D225E8-3133-E14B-B1E5-0BD78B41089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74059229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slideLayout" Target="../slideLayouts/slideLayout2.xml"/><Relationship Id="rId18" Type="http://schemas.openxmlformats.org/officeDocument/2006/relationships/image" Target="../media/image21.png"/><Relationship Id="rId26" Type="http://schemas.openxmlformats.org/officeDocument/2006/relationships/image" Target="../media/image29.jpg"/><Relationship Id="rId3" Type="http://schemas.microsoft.com/office/2007/relationships/media" Target="../media/media2.mp4"/><Relationship Id="rId21" Type="http://schemas.openxmlformats.org/officeDocument/2006/relationships/image" Target="../media/image24.emf"/><Relationship Id="rId34" Type="http://schemas.openxmlformats.org/officeDocument/2006/relationships/diagramQuickStyle" Target="../diagrams/quickStyle1.xml"/><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20.jpg"/><Relationship Id="rId25" Type="http://schemas.openxmlformats.org/officeDocument/2006/relationships/image" Target="../media/image28.png"/><Relationship Id="rId33" Type="http://schemas.openxmlformats.org/officeDocument/2006/relationships/diagramLayout" Target="../diagrams/layout1.xml"/><Relationship Id="rId2" Type="http://schemas.openxmlformats.org/officeDocument/2006/relationships/video" Target="../media/media1.mp4"/><Relationship Id="rId16" Type="http://schemas.openxmlformats.org/officeDocument/2006/relationships/image" Target="../media/image19.jpg"/><Relationship Id="rId20" Type="http://schemas.openxmlformats.org/officeDocument/2006/relationships/image" Target="../media/image23.png"/><Relationship Id="rId29" Type="http://schemas.openxmlformats.org/officeDocument/2006/relationships/image" Target="../media/image13.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27.png"/><Relationship Id="rId32" Type="http://schemas.openxmlformats.org/officeDocument/2006/relationships/diagramData" Target="../diagrams/data1.xml"/><Relationship Id="rId5" Type="http://schemas.microsoft.com/office/2007/relationships/media" Target="../media/media3.mp4"/><Relationship Id="rId15" Type="http://schemas.openxmlformats.org/officeDocument/2006/relationships/image" Target="../media/image18.jpg"/><Relationship Id="rId23" Type="http://schemas.openxmlformats.org/officeDocument/2006/relationships/image" Target="../media/image26.png"/><Relationship Id="rId28" Type="http://schemas.openxmlformats.org/officeDocument/2006/relationships/image" Target="../media/image31.png"/><Relationship Id="rId36" Type="http://schemas.microsoft.com/office/2007/relationships/diagramDrawing" Target="../diagrams/drawing1.xml"/><Relationship Id="rId10" Type="http://schemas.openxmlformats.org/officeDocument/2006/relationships/video" Target="../media/media5.mp4"/><Relationship Id="rId19" Type="http://schemas.openxmlformats.org/officeDocument/2006/relationships/image" Target="../media/image22.png"/><Relationship Id="rId31" Type="http://schemas.openxmlformats.org/officeDocument/2006/relationships/image" Target="../media/image33.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notesSlide" Target="../notesSlides/notesSlide8.xml"/><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2.jpg"/><Relationship Id="rId35" Type="http://schemas.openxmlformats.org/officeDocument/2006/relationships/diagramColors" Target="../diagrams/colors1.xml"/><Relationship Id="rId8" Type="http://schemas.openxmlformats.org/officeDocument/2006/relationships/video" Target="../media/media4.mp4"/></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9.jpg"/><Relationship Id="rId3" Type="http://schemas.microsoft.com/office/2007/relationships/media" Target="../media/media8.mp4"/><Relationship Id="rId7" Type="http://schemas.openxmlformats.org/officeDocument/2006/relationships/image" Target="../media/image34.png"/><Relationship Id="rId12" Type="http://schemas.microsoft.com/office/2007/relationships/diagramDrawing" Target="../diagrams/drawing2.xml"/><Relationship Id="rId17" Type="http://schemas.openxmlformats.org/officeDocument/2006/relationships/image" Target="../media/image37.png"/><Relationship Id="rId2" Type="http://schemas.openxmlformats.org/officeDocument/2006/relationships/video" Target="../media/media7.mp4"/><Relationship Id="rId16" Type="http://schemas.openxmlformats.org/officeDocument/2006/relationships/image" Target="../media/image36.png"/><Relationship Id="rId1" Type="http://schemas.microsoft.com/office/2007/relationships/media" Target="../media/media7.mp4"/><Relationship Id="rId6" Type="http://schemas.openxmlformats.org/officeDocument/2006/relationships/notesSlide" Target="../notesSlides/notesSlide9.xml"/><Relationship Id="rId11" Type="http://schemas.openxmlformats.org/officeDocument/2006/relationships/diagramColors" Target="../diagrams/colors2.xml"/><Relationship Id="rId5" Type="http://schemas.openxmlformats.org/officeDocument/2006/relationships/slideLayout" Target="../slideLayouts/slideLayout6.xml"/><Relationship Id="rId15" Type="http://schemas.openxmlformats.org/officeDocument/2006/relationships/image" Target="../media/image35.png"/><Relationship Id="rId10" Type="http://schemas.openxmlformats.org/officeDocument/2006/relationships/diagramQuickStyle" Target="../diagrams/quickStyle2.xml"/><Relationship Id="rId4" Type="http://schemas.openxmlformats.org/officeDocument/2006/relationships/video" Target="../media/media8.mp4"/><Relationship Id="rId9" Type="http://schemas.openxmlformats.org/officeDocument/2006/relationships/diagramLayout" Target="../diagrams/layout2.xml"/><Relationship Id="rId1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18" Type="http://schemas.openxmlformats.org/officeDocument/2006/relationships/image" Target="../media/image3.pn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51.png"/><Relationship Id="rId20"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41.jpeg"/><Relationship Id="rId11" Type="http://schemas.openxmlformats.org/officeDocument/2006/relationships/image" Target="../media/image46.png"/><Relationship Id="rId5" Type="http://schemas.openxmlformats.org/officeDocument/2006/relationships/image" Target="../media/image40.jpeg"/><Relationship Id="rId15" Type="http://schemas.openxmlformats.org/officeDocument/2006/relationships/image" Target="../media/image50.png"/><Relationship Id="rId10" Type="http://schemas.openxmlformats.org/officeDocument/2006/relationships/image" Target="../media/image45.tiff"/><Relationship Id="rId19" Type="http://schemas.openxmlformats.org/officeDocument/2006/relationships/image" Target="../media/image53.jpg"/><Relationship Id="rId4" Type="http://schemas.openxmlformats.org/officeDocument/2006/relationships/image" Target="../media/image39.jpg"/><Relationship Id="rId9" Type="http://schemas.openxmlformats.org/officeDocument/2006/relationships/image" Target="../media/image44.png"/><Relationship Id="rId1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image" Target="../media/image1.gif"/></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jpg"/><Relationship Id="rId7"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pbm"/><Relationship Id="rId5" Type="http://schemas.openxmlformats.org/officeDocument/2006/relationships/image" Target="../media/image6.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11" Type="http://schemas.openxmlformats.org/officeDocument/2006/relationships/image" Target="../media/image16.png"/><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1.emf"/><Relationship Id="rId4" Type="http://schemas.openxmlformats.org/officeDocument/2006/relationships/oleObject" Target="../embeddings/oleObject1.bin"/><Relationship Id="rId9" Type="http://schemas.openxmlformats.org/officeDocument/2006/relationships/image" Target="../media/image16.jp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1.emf"/><Relationship Id="rId4" Type="http://schemas.openxmlformats.org/officeDocument/2006/relationships/oleObject" Target="../embeddings/oleObject1.bin"/><Relationship Id="rId9"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p:nvPr>
        </p:nvSpPr>
        <p:spPr>
          <a:xfrm>
            <a:off x="232972" y="2236176"/>
            <a:ext cx="8667188" cy="1927225"/>
          </a:xfrm>
        </p:spPr>
        <p:txBody>
          <a:bodyPr>
            <a:normAutofit/>
          </a:bodyPr>
          <a:lstStyle/>
          <a:p>
            <a:r>
              <a:rPr lang="en-GB" sz="5400" dirty="0">
                <a:solidFill>
                  <a:srgbClr val="FF0000"/>
                </a:solidFill>
                <a:latin typeface="Times New Roman" panose="02020603050405020304" pitchFamily="18" charset="0"/>
                <a:cs typeface="Times New Roman" panose="02020603050405020304" pitchFamily="18" charset="0"/>
              </a:rPr>
              <a:t>Lattice Boltzmann method: Let’s suit up! Part I</a:t>
            </a:r>
          </a:p>
        </p:txBody>
      </p:sp>
      <p:sp>
        <p:nvSpPr>
          <p:cNvPr id="9" name="Sottotitolo 8"/>
          <p:cNvSpPr>
            <a:spLocks noGrp="1"/>
          </p:cNvSpPr>
          <p:nvPr>
            <p:ph type="subTitle" idx="1"/>
          </p:nvPr>
        </p:nvSpPr>
        <p:spPr>
          <a:xfrm>
            <a:off x="642266" y="5079210"/>
            <a:ext cx="7848600" cy="1778790"/>
          </a:xfrm>
        </p:spPr>
        <p:txBody>
          <a:bodyPr>
            <a:normAutofit/>
          </a:bodyPr>
          <a:lstStyle/>
          <a:p>
            <a:pPr algn="ctr"/>
            <a:r>
              <a:rPr lang="en-US" sz="1600" dirty="0">
                <a:latin typeface="Times New Roman" panose="02020603050405020304" pitchFamily="18" charset="0"/>
                <a:cs typeface="Times New Roman" panose="02020603050405020304" pitchFamily="18" charset="0"/>
              </a:rPr>
              <a:t>Alessandro De </a:t>
            </a:r>
            <a:r>
              <a:rPr lang="en-US" sz="1600" dirty="0" err="1">
                <a:latin typeface="Times New Roman" panose="02020603050405020304" pitchFamily="18" charset="0"/>
                <a:cs typeface="Times New Roman" panose="02020603050405020304" pitchFamily="18" charset="0"/>
              </a:rPr>
              <a:t>Rosis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Lecturer in Virtual Engineering </a:t>
            </a:r>
          </a:p>
          <a:p>
            <a:r>
              <a:rPr lang="en-US" sz="1600" dirty="0">
                <a:latin typeface="Times New Roman" panose="02020603050405020304" pitchFamily="18" charset="0"/>
                <a:cs typeface="Times New Roman" panose="02020603050405020304" pitchFamily="18" charset="0"/>
              </a:rPr>
              <a:t>Department of Mechanical, Aerospace and Civil Engineering (MACE)</a:t>
            </a:r>
          </a:p>
          <a:p>
            <a:pPr algn="ctr"/>
            <a:r>
              <a:rPr lang="en-US" sz="1600" dirty="0">
                <a:latin typeface="Times New Roman" panose="02020603050405020304" pitchFamily="18" charset="0"/>
                <a:cs typeface="Times New Roman" panose="02020603050405020304" pitchFamily="18" charset="0"/>
              </a:rPr>
              <a:t>The University of Manchester</a:t>
            </a:r>
          </a:p>
        </p:txBody>
      </p:sp>
      <p:pic>
        <p:nvPicPr>
          <p:cNvPr id="2" name="Segnaposto contenuto 11" descr="4596479.gif">
            <a:extLst>
              <a:ext uri="{FF2B5EF4-FFF2-40B4-BE49-F238E27FC236}">
                <a16:creationId xmlns:a16="http://schemas.microsoft.com/office/drawing/2014/main" id="{DE99F2FD-C89D-E556-2321-E6299D78D699}"/>
              </a:ext>
            </a:extLst>
          </p:cNvPr>
          <p:cNvPicPr>
            <a:picLocks noChangeAspect="1"/>
          </p:cNvPicPr>
          <p:nvPr/>
        </p:nvPicPr>
        <p:blipFill rotWithShape="1">
          <a:blip r:embed="rId3">
            <a:extLst>
              <a:ext uri="{28A0092B-C50C-407E-A947-70E740481C1C}">
                <a14:useLocalDpi xmlns:a14="http://schemas.microsoft.com/office/drawing/2010/main" val="0"/>
              </a:ext>
            </a:extLst>
          </a:blip>
          <a:srcRect l="-586" r="-1835"/>
          <a:stretch/>
        </p:blipFill>
        <p:spPr>
          <a:xfrm>
            <a:off x="364795" y="108853"/>
            <a:ext cx="2184347" cy="1800000"/>
          </a:xfrm>
          <a:prstGeom prst="rect">
            <a:avLst/>
          </a:prstGeom>
        </p:spPr>
      </p:pic>
      <p:pic>
        <p:nvPicPr>
          <p:cNvPr id="3" name="Immagine 17">
            <a:extLst>
              <a:ext uri="{FF2B5EF4-FFF2-40B4-BE49-F238E27FC236}">
                <a16:creationId xmlns:a16="http://schemas.microsoft.com/office/drawing/2014/main" id="{67215FB8-3187-4090-2CC6-21CC9C749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414" y="284090"/>
            <a:ext cx="1552303" cy="1449525"/>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5E5FF607-AA05-16F6-09B2-ABEA37662D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2480" y="218462"/>
            <a:ext cx="2140888" cy="1800000"/>
          </a:xfrm>
          <a:prstGeom prst="rect">
            <a:avLst/>
          </a:prstGeom>
        </p:spPr>
      </p:pic>
    </p:spTree>
    <p:extLst>
      <p:ext uri="{BB962C8B-B14F-4D97-AF65-F5344CB8AC3E}">
        <p14:creationId xmlns:p14="http://schemas.microsoft.com/office/powerpoint/2010/main" val="96647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magine 51" descr="Technion_logo_English.jpg">
            <a:extLst>
              <a:ext uri="{FF2B5EF4-FFF2-40B4-BE49-F238E27FC236}">
                <a16:creationId xmlns:a16="http://schemas.microsoft.com/office/drawing/2014/main" id="{07CF658E-5332-9241-9BB6-882B11A78C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895" y="845483"/>
            <a:ext cx="650720" cy="310419"/>
          </a:xfrm>
          <a:prstGeom prst="rect">
            <a:avLst/>
          </a:prstGeom>
        </p:spPr>
      </p:pic>
      <p:pic>
        <p:nvPicPr>
          <p:cNvPr id="26" name="Immagine 25" descr="Logo-UNIBO1.jpg">
            <a:extLst>
              <a:ext uri="{FF2B5EF4-FFF2-40B4-BE49-F238E27FC236}">
                <a16:creationId xmlns:a16="http://schemas.microsoft.com/office/drawing/2014/main" id="{ADE300B8-A544-054A-88B7-DDF385887F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774" y="3078234"/>
            <a:ext cx="1044016" cy="628639"/>
          </a:xfrm>
          <a:prstGeom prst="rect">
            <a:avLst/>
          </a:prstGeom>
        </p:spPr>
      </p:pic>
      <p:pic>
        <p:nvPicPr>
          <p:cNvPr id="27" name="Immagine 26">
            <a:extLst>
              <a:ext uri="{FF2B5EF4-FFF2-40B4-BE49-F238E27FC236}">
                <a16:creationId xmlns:a16="http://schemas.microsoft.com/office/drawing/2014/main" id="{E289DD5B-75EE-C341-959D-2DE84BBD9C3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51128" y="842241"/>
            <a:ext cx="770085" cy="265305"/>
          </a:xfrm>
          <a:prstGeom prst="rect">
            <a:avLst/>
          </a:prstGeom>
        </p:spPr>
      </p:pic>
      <p:sp>
        <p:nvSpPr>
          <p:cNvPr id="38" name="Rettangolo 37">
            <a:extLst>
              <a:ext uri="{FF2B5EF4-FFF2-40B4-BE49-F238E27FC236}">
                <a16:creationId xmlns:a16="http://schemas.microsoft.com/office/drawing/2014/main" id="{3624CACC-EBEB-4B43-93E5-8F62E02F1F3A}"/>
              </a:ext>
            </a:extLst>
          </p:cNvPr>
          <p:cNvSpPr/>
          <p:nvPr/>
        </p:nvSpPr>
        <p:spPr>
          <a:xfrm>
            <a:off x="158464" y="3823068"/>
            <a:ext cx="8922024" cy="3002396"/>
          </a:xfrm>
          <a:prstGeom prst="rect">
            <a:avLst/>
          </a:prstGeom>
          <a:gradFill flip="none" rotWithShape="1">
            <a:gsLst>
              <a:gs pos="0">
                <a:srgbClr val="FFC000">
                  <a:alpha val="41000"/>
                </a:srgbClr>
              </a:gs>
              <a:gs pos="82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 name="Rettangolo 34">
            <a:extLst>
              <a:ext uri="{FF2B5EF4-FFF2-40B4-BE49-F238E27FC236}">
                <a16:creationId xmlns:a16="http://schemas.microsoft.com/office/drawing/2014/main" id="{02A7FAD5-882D-8845-B69B-51321B489447}"/>
              </a:ext>
            </a:extLst>
          </p:cNvPr>
          <p:cNvSpPr/>
          <p:nvPr/>
        </p:nvSpPr>
        <p:spPr>
          <a:xfrm>
            <a:off x="4354892" y="824772"/>
            <a:ext cx="4725596" cy="2917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9414F81C-66CE-0A4B-AC0C-1E60289C4B13}"/>
              </a:ext>
            </a:extLst>
          </p:cNvPr>
          <p:cNvSpPr>
            <a:spLocks noGrp="1"/>
          </p:cNvSpPr>
          <p:nvPr>
            <p:ph type="title"/>
          </p:nvPr>
        </p:nvSpPr>
        <p:spPr>
          <a:xfrm>
            <a:off x="0" y="-248711"/>
            <a:ext cx="9144000" cy="990600"/>
          </a:xfrm>
        </p:spPr>
        <p:txBody>
          <a:bodyPr>
            <a:noAutofit/>
          </a:body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Multiphysics modelling by LBM</a:t>
            </a:r>
          </a:p>
        </p:txBody>
      </p:sp>
      <p:sp>
        <p:nvSpPr>
          <p:cNvPr id="6" name="CasellaDiTesto 5">
            <a:extLst>
              <a:ext uri="{FF2B5EF4-FFF2-40B4-BE49-F238E27FC236}">
                <a16:creationId xmlns:a16="http://schemas.microsoft.com/office/drawing/2014/main" id="{5E123D13-7B41-0A43-95E2-A97036A8FF84}"/>
              </a:ext>
            </a:extLst>
          </p:cNvPr>
          <p:cNvSpPr txBox="1"/>
          <p:nvPr/>
        </p:nvSpPr>
        <p:spPr>
          <a:xfrm>
            <a:off x="390520" y="776155"/>
            <a:ext cx="3542168" cy="338554"/>
          </a:xfrm>
          <a:prstGeom prst="rect">
            <a:avLst/>
          </a:prstGeom>
          <a:noFill/>
          <a:effectLst>
            <a:softEdge rad="31750"/>
          </a:effectLst>
        </p:spPr>
        <p:txBody>
          <a:bodyPr wrap="square" rtlCol="0">
            <a:spAutoFit/>
          </a:bodyPr>
          <a:lstStyle/>
          <a:p>
            <a:pPr algn="ctr"/>
            <a:r>
              <a:rPr lang="en-GB" sz="1600" dirty="0">
                <a:latin typeface="Times New Roman Regular" panose="02020603050405020304" pitchFamily="18" charset="0"/>
                <a:ea typeface="Ayuthaya" pitchFamily="2" charset="-34"/>
                <a:cs typeface="Times New Roman Regular" panose="02020603050405020304" pitchFamily="18" charset="0"/>
              </a:rPr>
              <a:t>Fluid-structure interaction</a:t>
            </a:r>
          </a:p>
        </p:txBody>
      </p:sp>
      <p:sp>
        <p:nvSpPr>
          <p:cNvPr id="19" name="CasellaDiTesto 18">
            <a:extLst>
              <a:ext uri="{FF2B5EF4-FFF2-40B4-BE49-F238E27FC236}">
                <a16:creationId xmlns:a16="http://schemas.microsoft.com/office/drawing/2014/main" id="{FDA5CD94-B16D-ED4C-945C-C9505FE65C81}"/>
              </a:ext>
            </a:extLst>
          </p:cNvPr>
          <p:cNvSpPr txBox="1"/>
          <p:nvPr/>
        </p:nvSpPr>
        <p:spPr>
          <a:xfrm>
            <a:off x="2456324" y="3792217"/>
            <a:ext cx="3429614" cy="338554"/>
          </a:xfrm>
          <a:prstGeom prst="rect">
            <a:avLst/>
          </a:prstGeom>
          <a:noFill/>
          <a:effectLst>
            <a:softEdge rad="31750"/>
          </a:effectLst>
        </p:spPr>
        <p:txBody>
          <a:bodyPr wrap="square" rtlCol="0">
            <a:spAutoFit/>
          </a:bodyPr>
          <a:lstStyle/>
          <a:p>
            <a:pPr algn="ctr"/>
            <a:r>
              <a:rPr lang="en-GB" sz="1600" dirty="0">
                <a:latin typeface="Times New Roman Regular" panose="02020603050405020304" pitchFamily="18" charset="0"/>
                <a:ea typeface="Ayuthaya" pitchFamily="2" charset="-34"/>
                <a:cs typeface="Times New Roman Regular" panose="02020603050405020304" pitchFamily="18" charset="0"/>
              </a:rPr>
              <a:t>Multiphase/component flows</a:t>
            </a:r>
          </a:p>
        </p:txBody>
      </p:sp>
      <p:sp>
        <p:nvSpPr>
          <p:cNvPr id="37" name="Rettangolo 36">
            <a:extLst>
              <a:ext uri="{FF2B5EF4-FFF2-40B4-BE49-F238E27FC236}">
                <a16:creationId xmlns:a16="http://schemas.microsoft.com/office/drawing/2014/main" id="{BEDEC36B-9853-5E41-9AF7-07E8620EFDAF}"/>
              </a:ext>
            </a:extLst>
          </p:cNvPr>
          <p:cNvSpPr/>
          <p:nvPr/>
        </p:nvSpPr>
        <p:spPr>
          <a:xfrm>
            <a:off x="64970" y="824772"/>
            <a:ext cx="4182686" cy="291158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A71D498A-675C-5042-B6B2-C84C57929C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8465" y="3846153"/>
            <a:ext cx="863512" cy="183525"/>
          </a:xfrm>
          <a:prstGeom prst="rect">
            <a:avLst/>
          </a:prstGeom>
        </p:spPr>
      </p:pic>
      <p:sp>
        <p:nvSpPr>
          <p:cNvPr id="46" name="CasellaDiTesto 45">
            <a:extLst>
              <a:ext uri="{FF2B5EF4-FFF2-40B4-BE49-F238E27FC236}">
                <a16:creationId xmlns:a16="http://schemas.microsoft.com/office/drawing/2014/main" id="{989BA4C2-D685-E74A-A9A5-8A7C70BD5E9E}"/>
              </a:ext>
            </a:extLst>
          </p:cNvPr>
          <p:cNvSpPr txBox="1"/>
          <p:nvPr/>
        </p:nvSpPr>
        <p:spPr>
          <a:xfrm>
            <a:off x="4968785" y="6326615"/>
            <a:ext cx="4228324" cy="461665"/>
          </a:xfrm>
          <a:prstGeom prst="rect">
            <a:avLst/>
          </a:prstGeom>
          <a:noFill/>
        </p:spPr>
        <p:txBody>
          <a:bodyPr wrap="square" rtlCol="0">
            <a:spAutoFit/>
          </a:bodyPr>
          <a:lstStyle/>
          <a:p>
            <a:pPr algn="ctr"/>
            <a:r>
              <a:rPr lang="it-IT" sz="1200" dirty="0">
                <a:latin typeface="Times New Roman Regular" panose="02020603050405020304" pitchFamily="18" charset="0"/>
                <a:ea typeface="Ayuthaya" pitchFamily="2" charset="-34"/>
                <a:cs typeface="Times New Roman Regular" panose="02020603050405020304" pitchFamily="18" charset="0"/>
              </a:rPr>
              <a:t>Liquid jet break-up</a:t>
            </a:r>
          </a:p>
          <a:p>
            <a:pPr algn="ctr"/>
            <a:r>
              <a:rPr lang="en-GB" sz="1200" dirty="0">
                <a:latin typeface="Times New Roman Regular" panose="02020603050405020304" pitchFamily="18" charset="0"/>
                <a:ea typeface="Ayuthaya" pitchFamily="2" charset="-34"/>
                <a:cs typeface="Times New Roman Regular" panose="02020603050405020304" pitchFamily="18" charset="0"/>
              </a:rPr>
              <a:t>Saito, De Rosis et al. (2018) Phys Rev E Kaleidoscope</a:t>
            </a:r>
            <a:endParaRPr lang="en-GB" sz="1200" dirty="0"/>
          </a:p>
        </p:txBody>
      </p:sp>
      <p:sp>
        <p:nvSpPr>
          <p:cNvPr id="50" name="Rettangolo 49">
            <a:extLst>
              <a:ext uri="{FF2B5EF4-FFF2-40B4-BE49-F238E27FC236}">
                <a16:creationId xmlns:a16="http://schemas.microsoft.com/office/drawing/2014/main" id="{0D1A4FDF-D0E5-FD4B-81CA-A77613FA6EA1}"/>
              </a:ext>
            </a:extLst>
          </p:cNvPr>
          <p:cNvSpPr/>
          <p:nvPr/>
        </p:nvSpPr>
        <p:spPr>
          <a:xfrm>
            <a:off x="1857662" y="3312154"/>
            <a:ext cx="2442782" cy="461665"/>
          </a:xfrm>
          <a:prstGeom prst="rect">
            <a:avLst/>
          </a:prstGeom>
        </p:spPr>
        <p:txBody>
          <a:bodyPr wrap="square">
            <a:spAutoFit/>
          </a:bodyPr>
          <a:lstStyle/>
          <a:p>
            <a:pPr algn="r"/>
            <a:r>
              <a:rPr lang="en-GB"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Flapping wings</a:t>
            </a:r>
          </a:p>
          <a:p>
            <a:pPr algn="ctr"/>
            <a:r>
              <a:rPr lang="en-GB"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De Rosis et al. (2014) J Fluids Struct</a:t>
            </a:r>
            <a:endParaRPr lang="en-GB" sz="1200" dirty="0">
              <a:latin typeface="Times New Roman Regular" panose="02020603050405020304" pitchFamily="18" charset="0"/>
              <a:ea typeface="Ayuthaya" pitchFamily="2" charset="-34"/>
              <a:cs typeface="Times New Roman Regular" panose="02020603050405020304" pitchFamily="18" charset="0"/>
            </a:endParaRPr>
          </a:p>
        </p:txBody>
      </p:sp>
      <p:pic>
        <p:nvPicPr>
          <p:cNvPr id="3" name="liquidLiquidAtomization">
            <a:hlinkClick r:id="" action="ppaction://media"/>
            <a:extLst>
              <a:ext uri="{FF2B5EF4-FFF2-40B4-BE49-F238E27FC236}">
                <a16:creationId xmlns:a16="http://schemas.microsoft.com/office/drawing/2014/main" id="{627EB855-36CD-DA42-812C-589AE995304A}"/>
              </a:ext>
            </a:extLst>
          </p:cNvPr>
          <p:cNvPicPr>
            <a:picLocks noChangeAspect="1"/>
          </p:cNvPicPr>
          <p:nvPr>
            <a:videoFile r:link="rId2"/>
            <p:extLst>
              <p:ext uri="{DAA4B4D4-6D71-4841-9C94-3DE7FCFB9230}">
                <p14:media xmlns:p14="http://schemas.microsoft.com/office/powerpoint/2010/main" r:embed="rId1"/>
              </p:ext>
            </p:extLst>
          </p:nvPr>
        </p:nvPicPr>
        <p:blipFill>
          <a:blip r:embed="rId19"/>
          <a:stretch>
            <a:fillRect/>
          </a:stretch>
        </p:blipFill>
        <p:spPr>
          <a:xfrm>
            <a:off x="3928664" y="4115761"/>
            <a:ext cx="990075" cy="2447382"/>
          </a:xfrm>
          <a:prstGeom prst="rect">
            <a:avLst/>
          </a:prstGeom>
        </p:spPr>
      </p:pic>
      <p:pic>
        <p:nvPicPr>
          <p:cNvPr id="25" name="isosurface">
            <a:hlinkClick r:id="" action="ppaction://media"/>
            <a:extLst>
              <a:ext uri="{FF2B5EF4-FFF2-40B4-BE49-F238E27FC236}">
                <a16:creationId xmlns:a16="http://schemas.microsoft.com/office/drawing/2014/main" id="{8ECCCD06-5FDF-9644-B777-3FF8B238FC6E}"/>
              </a:ext>
            </a:extLst>
          </p:cNvPr>
          <p:cNvPicPr>
            <a:picLocks noChangeAspect="1"/>
          </p:cNvPicPr>
          <p:nvPr>
            <a:videoFile r:link="rId4"/>
            <p:extLst>
              <p:ext uri="{DAA4B4D4-6D71-4841-9C94-3DE7FCFB9230}">
                <p14:media xmlns:p14="http://schemas.microsoft.com/office/powerpoint/2010/main" r:embed="rId3"/>
              </p:ext>
            </p:extLst>
          </p:nvPr>
        </p:nvPicPr>
        <p:blipFill>
          <a:blip r:embed="rId20"/>
          <a:stretch>
            <a:fillRect/>
          </a:stretch>
        </p:blipFill>
        <p:spPr>
          <a:xfrm>
            <a:off x="1201016" y="4096186"/>
            <a:ext cx="990075" cy="2463164"/>
          </a:xfrm>
          <a:prstGeom prst="rect">
            <a:avLst/>
          </a:prstGeom>
        </p:spPr>
      </p:pic>
      <p:pic>
        <p:nvPicPr>
          <p:cNvPr id="7" name="Immagine 6">
            <a:extLst>
              <a:ext uri="{FF2B5EF4-FFF2-40B4-BE49-F238E27FC236}">
                <a16:creationId xmlns:a16="http://schemas.microsoft.com/office/drawing/2014/main" id="{FBE9C25C-26B3-A449-9886-66974D689E0A}"/>
              </a:ext>
            </a:extLst>
          </p:cNvPr>
          <p:cNvPicPr>
            <a:picLocks noChangeAspect="1"/>
          </p:cNvPicPr>
          <p:nvPr/>
        </p:nvPicPr>
        <p:blipFill rotWithShape="1">
          <a:blip r:embed="rId21"/>
          <a:srcRect l="1698" t="8696" b="6477"/>
          <a:stretch/>
        </p:blipFill>
        <p:spPr>
          <a:xfrm>
            <a:off x="5571399" y="4127315"/>
            <a:ext cx="3483341" cy="2254379"/>
          </a:xfrm>
          <a:prstGeom prst="rect">
            <a:avLst/>
          </a:prstGeom>
        </p:spPr>
      </p:pic>
      <p:pic>
        <p:nvPicPr>
          <p:cNvPr id="28" name="sample_varicose">
            <a:extLst>
              <a:ext uri="{FF2B5EF4-FFF2-40B4-BE49-F238E27FC236}">
                <a16:creationId xmlns:a16="http://schemas.microsoft.com/office/drawing/2014/main" id="{4CA97102-3600-BD46-90E5-49F576D60BF7}"/>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22">
            <a:lum bright="20000" contrast="40000"/>
          </a:blip>
          <a:srcRect l="25190" t="1198" r="22050" b="30465"/>
          <a:stretch>
            <a:fillRect/>
          </a:stretch>
        </p:blipFill>
        <p:spPr>
          <a:xfrm>
            <a:off x="166552" y="4104599"/>
            <a:ext cx="990075" cy="2469499"/>
          </a:xfrm>
          <a:prstGeom prst="rect">
            <a:avLst/>
          </a:prstGeom>
        </p:spPr>
      </p:pic>
      <p:pic>
        <p:nvPicPr>
          <p:cNvPr id="31" name="sample_atomization">
            <a:extLst>
              <a:ext uri="{FF2B5EF4-FFF2-40B4-BE49-F238E27FC236}">
                <a16:creationId xmlns:a16="http://schemas.microsoft.com/office/drawing/2014/main" id="{A994DAD8-DDA5-1C4A-B000-E75E6BCE5E74}"/>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23">
            <a:lum bright="20000" contrast="20000"/>
          </a:blip>
          <a:srcRect l="11587" r="12630"/>
          <a:stretch>
            <a:fillRect/>
          </a:stretch>
        </p:blipFill>
        <p:spPr>
          <a:xfrm>
            <a:off x="2884877" y="4110525"/>
            <a:ext cx="993741" cy="2453717"/>
          </a:xfrm>
          <a:prstGeom prst="rect">
            <a:avLst/>
          </a:prstGeom>
        </p:spPr>
      </p:pic>
      <p:pic>
        <p:nvPicPr>
          <p:cNvPr id="5" name="fig.14">
            <a:hlinkClick r:id="" action="ppaction://media"/>
            <a:extLst>
              <a:ext uri="{FF2B5EF4-FFF2-40B4-BE49-F238E27FC236}">
                <a16:creationId xmlns:a16="http://schemas.microsoft.com/office/drawing/2014/main" id="{A114D634-8FFE-9C46-8989-2EA086196B03}"/>
              </a:ext>
            </a:extLst>
          </p:cNvPr>
          <p:cNvPicPr>
            <a:picLocks noChangeAspect="1"/>
          </p:cNvPicPr>
          <p:nvPr>
            <a:videoFile r:link="rId10"/>
            <p:extLst>
              <p:ext uri="{DAA4B4D4-6D71-4841-9C94-3DE7FCFB9230}">
                <p14:media xmlns:p14="http://schemas.microsoft.com/office/powerpoint/2010/main" r:embed="rId9"/>
              </p:ext>
            </p:extLst>
          </p:nvPr>
        </p:nvPicPr>
        <p:blipFill rotWithShape="1">
          <a:blip r:embed="rId24"/>
          <a:srcRect t="1608"/>
          <a:stretch/>
        </p:blipFill>
        <p:spPr>
          <a:xfrm flipH="1">
            <a:off x="8011156" y="4319232"/>
            <a:ext cx="680362" cy="1682893"/>
          </a:xfrm>
          <a:prstGeom prst="rect">
            <a:avLst/>
          </a:prstGeom>
        </p:spPr>
      </p:pic>
      <p:cxnSp>
        <p:nvCxnSpPr>
          <p:cNvPr id="39" name="Connettore 1 38">
            <a:extLst>
              <a:ext uri="{FF2B5EF4-FFF2-40B4-BE49-F238E27FC236}">
                <a16:creationId xmlns:a16="http://schemas.microsoft.com/office/drawing/2014/main" id="{1ABC92C7-5E1C-AD47-A0FC-95F8A44731E3}"/>
              </a:ext>
            </a:extLst>
          </p:cNvPr>
          <p:cNvCxnSpPr>
            <a:cxnSpLocks/>
          </p:cNvCxnSpPr>
          <p:nvPr/>
        </p:nvCxnSpPr>
        <p:spPr>
          <a:xfrm flipH="1">
            <a:off x="6562771" y="1148675"/>
            <a:ext cx="39238" cy="215459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CasellaDiTesto 35">
            <a:extLst>
              <a:ext uri="{FF2B5EF4-FFF2-40B4-BE49-F238E27FC236}">
                <a16:creationId xmlns:a16="http://schemas.microsoft.com/office/drawing/2014/main" id="{5D70BEA1-0C34-3C4E-A103-610F79FEC450}"/>
              </a:ext>
            </a:extLst>
          </p:cNvPr>
          <p:cNvSpPr txBox="1"/>
          <p:nvPr/>
        </p:nvSpPr>
        <p:spPr>
          <a:xfrm>
            <a:off x="6384157" y="3311364"/>
            <a:ext cx="2890167" cy="461665"/>
          </a:xfrm>
          <a:prstGeom prst="rect">
            <a:avLst/>
          </a:prstGeom>
          <a:noFill/>
        </p:spPr>
        <p:txBody>
          <a:bodyPr wrap="square" rtlCol="0">
            <a:spAutoFit/>
          </a:bodyPr>
          <a:lstStyle/>
          <a:p>
            <a:pPr algn="ctr"/>
            <a:r>
              <a:rPr lang="en-GB" sz="1200" dirty="0">
                <a:latin typeface="Times New Roman" panose="02020603050405020304" pitchFamily="18" charset="0"/>
                <a:ea typeface="Ayuthaya" pitchFamily="2" charset="-34"/>
                <a:cs typeface="Times New Roman" panose="02020603050405020304" pitchFamily="18" charset="0"/>
              </a:rPr>
              <a:t>3D MHD vortex: electric current</a:t>
            </a:r>
          </a:p>
          <a:p>
            <a:pPr algn="ctr"/>
            <a:r>
              <a:rPr lang="en-GB" sz="1200" dirty="0">
                <a:latin typeface="Times New Roman" panose="02020603050405020304" pitchFamily="18" charset="0"/>
                <a:ea typeface="Ayuthaya" pitchFamily="2" charset="-34"/>
                <a:cs typeface="Times New Roman" panose="02020603050405020304" pitchFamily="18" charset="0"/>
              </a:rPr>
              <a:t>De Rosis (2017) Phys Rev E Kaleid.</a:t>
            </a:r>
            <a:endParaRPr lang="en-GB" sz="1200" dirty="0">
              <a:latin typeface="Times New Roman" panose="02020603050405020304" pitchFamily="18" charset="0"/>
              <a:cs typeface="Times New Roman" panose="02020603050405020304" pitchFamily="18" charset="0"/>
            </a:endParaRPr>
          </a:p>
        </p:txBody>
      </p:sp>
      <p:pic>
        <p:nvPicPr>
          <p:cNvPr id="43" name="Immagine 42">
            <a:extLst>
              <a:ext uri="{FF2B5EF4-FFF2-40B4-BE49-F238E27FC236}">
                <a16:creationId xmlns:a16="http://schemas.microsoft.com/office/drawing/2014/main" id="{2C16D393-59FA-1F42-859E-0A80C9E5E7B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459663" y="1159846"/>
            <a:ext cx="2054648" cy="2198348"/>
          </a:xfrm>
          <a:prstGeom prst="rect">
            <a:avLst/>
          </a:prstGeom>
        </p:spPr>
      </p:pic>
      <p:sp>
        <p:nvSpPr>
          <p:cNvPr id="44" name="CasellaDiTesto 43">
            <a:extLst>
              <a:ext uri="{FF2B5EF4-FFF2-40B4-BE49-F238E27FC236}">
                <a16:creationId xmlns:a16="http://schemas.microsoft.com/office/drawing/2014/main" id="{9C2D3A18-9770-104D-920C-03BB7506DD46}"/>
              </a:ext>
            </a:extLst>
          </p:cNvPr>
          <p:cNvSpPr txBox="1"/>
          <p:nvPr/>
        </p:nvSpPr>
        <p:spPr>
          <a:xfrm>
            <a:off x="4284016" y="3305360"/>
            <a:ext cx="2396391" cy="276999"/>
          </a:xfrm>
          <a:prstGeom prst="rect">
            <a:avLst/>
          </a:prstGeom>
          <a:noFill/>
        </p:spPr>
        <p:txBody>
          <a:bodyPr wrap="square" rtlCol="0">
            <a:spAutoFit/>
          </a:bodyPr>
          <a:lstStyle/>
          <a:p>
            <a:pPr algn="ctr"/>
            <a:r>
              <a:rPr lang="en-GB" sz="1200" dirty="0">
                <a:latin typeface="Times New Roman" panose="02020603050405020304" pitchFamily="18" charset="0"/>
                <a:ea typeface="Ayuthaya" pitchFamily="2" charset="-34"/>
                <a:cs typeface="Times New Roman" panose="02020603050405020304" pitchFamily="18" charset="0"/>
              </a:rPr>
              <a:t>Temporal jet at Re=3200, Sc=5</a:t>
            </a:r>
          </a:p>
        </p:txBody>
      </p:sp>
      <p:sp>
        <p:nvSpPr>
          <p:cNvPr id="45" name="CasellaDiTesto 44">
            <a:extLst>
              <a:ext uri="{FF2B5EF4-FFF2-40B4-BE49-F238E27FC236}">
                <a16:creationId xmlns:a16="http://schemas.microsoft.com/office/drawing/2014/main" id="{2410CADD-AD4C-F34B-99D6-DD545A564BE6}"/>
              </a:ext>
            </a:extLst>
          </p:cNvPr>
          <p:cNvSpPr txBox="1"/>
          <p:nvPr/>
        </p:nvSpPr>
        <p:spPr>
          <a:xfrm>
            <a:off x="4326054" y="775805"/>
            <a:ext cx="4329246" cy="338554"/>
          </a:xfrm>
          <a:prstGeom prst="rect">
            <a:avLst/>
          </a:prstGeom>
          <a:noFill/>
          <a:effectLst>
            <a:softEdge rad="31750"/>
          </a:effectLst>
        </p:spPr>
        <p:txBody>
          <a:bodyPr wrap="square" rtlCol="0">
            <a:spAutoFit/>
          </a:bodyPr>
          <a:lstStyle/>
          <a:p>
            <a:r>
              <a:rPr lang="en-GB" sz="1600" dirty="0">
                <a:latin typeface="Times New Roman" panose="02020603050405020304" pitchFamily="18" charset="0"/>
                <a:ea typeface="Ayuthaya" pitchFamily="2" charset="-34"/>
                <a:cs typeface="Times New Roman" panose="02020603050405020304" pitchFamily="18" charset="0"/>
              </a:rPr>
              <a:t>Turbulence &amp; Magnetohydrodynamics</a:t>
            </a:r>
          </a:p>
        </p:txBody>
      </p:sp>
      <p:pic>
        <p:nvPicPr>
          <p:cNvPr id="47" name="Immagine 46">
            <a:extLst>
              <a:ext uri="{FF2B5EF4-FFF2-40B4-BE49-F238E27FC236}">
                <a16:creationId xmlns:a16="http://schemas.microsoft.com/office/drawing/2014/main" id="{C6B79EDE-B866-444D-84D0-EE4B4EBFEB73}"/>
              </a:ext>
            </a:extLst>
          </p:cNvPr>
          <p:cNvPicPr>
            <a:picLocks noChangeAspect="1"/>
          </p:cNvPicPr>
          <p:nvPr/>
        </p:nvPicPr>
        <p:blipFill rotWithShape="1">
          <a:blip r:embed="rId26">
            <a:extLst>
              <a:ext uri="{28A0092B-C50C-407E-A947-70E740481C1C}">
                <a14:useLocalDpi xmlns:a14="http://schemas.microsoft.com/office/drawing/2010/main" val="0"/>
              </a:ext>
            </a:extLst>
          </a:blip>
          <a:srcRect t="19758" r="3552" b="23296"/>
          <a:stretch/>
        </p:blipFill>
        <p:spPr>
          <a:xfrm>
            <a:off x="7640488" y="839605"/>
            <a:ext cx="1440000" cy="269236"/>
          </a:xfrm>
          <a:prstGeom prst="rect">
            <a:avLst/>
          </a:prstGeom>
        </p:spPr>
      </p:pic>
      <p:pic>
        <p:nvPicPr>
          <p:cNvPr id="32" name="Immagine 31">
            <a:extLst>
              <a:ext uri="{FF2B5EF4-FFF2-40B4-BE49-F238E27FC236}">
                <a16:creationId xmlns:a16="http://schemas.microsoft.com/office/drawing/2014/main" id="{539A40C7-A5D4-CD46-82C1-4183077706FD}"/>
              </a:ext>
            </a:extLst>
          </p:cNvPr>
          <p:cNvPicPr>
            <a:picLocks noChangeAspect="1"/>
          </p:cNvPicPr>
          <p:nvPr/>
        </p:nvPicPr>
        <p:blipFill rotWithShape="1">
          <a:blip r:embed="rId27">
            <a:extLst>
              <a:ext uri="{28A0092B-C50C-407E-A947-70E740481C1C}">
                <a14:useLocalDpi xmlns:a14="http://schemas.microsoft.com/office/drawing/2010/main" val="0"/>
              </a:ext>
            </a:extLst>
          </a:blip>
          <a:srcRect l="15985" t="8699" r="14807" b="3263"/>
          <a:stretch/>
        </p:blipFill>
        <p:spPr>
          <a:xfrm>
            <a:off x="6693107" y="1157303"/>
            <a:ext cx="2272269" cy="2194007"/>
          </a:xfrm>
          <a:prstGeom prst="rect">
            <a:avLst/>
          </a:prstGeom>
        </p:spPr>
      </p:pic>
      <p:pic>
        <p:nvPicPr>
          <p:cNvPr id="10" name="The take-off of an asymmetric couple of birds.mp4">
            <a:hlinkClick r:id="" action="ppaction://media"/>
            <a:extLst>
              <a:ext uri="{FF2B5EF4-FFF2-40B4-BE49-F238E27FC236}">
                <a16:creationId xmlns:a16="http://schemas.microsoft.com/office/drawing/2014/main" id="{8449EE9B-F632-7B4F-8BA8-5AD0B7FC24EE}"/>
              </a:ext>
            </a:extLst>
          </p:cNvPr>
          <p:cNvPicPr>
            <a:picLocks noChangeAspect="1"/>
          </p:cNvPicPr>
          <p:nvPr>
            <a:videoFile r:link="rId12"/>
            <p:extLst>
              <p:ext uri="{DAA4B4D4-6D71-4841-9C94-3DE7FCFB9230}">
                <p14:media xmlns:p14="http://schemas.microsoft.com/office/powerpoint/2010/main" r:embed="rId11"/>
              </p:ext>
            </p:extLst>
          </p:nvPr>
        </p:nvPicPr>
        <p:blipFill rotWithShape="1">
          <a:blip r:embed="rId28"/>
          <a:srcRect l="42711" t="5862" r="39758" b="22580"/>
          <a:stretch>
            <a:fillRect/>
          </a:stretch>
        </p:blipFill>
        <p:spPr>
          <a:xfrm>
            <a:off x="3015220" y="1110436"/>
            <a:ext cx="1225859" cy="2267298"/>
          </a:xfrm>
          <a:prstGeom prst="rect">
            <a:avLst/>
          </a:prstGeom>
        </p:spPr>
      </p:pic>
      <p:sp>
        <p:nvSpPr>
          <p:cNvPr id="34" name="CasellaDiTesto 33">
            <a:extLst>
              <a:ext uri="{FF2B5EF4-FFF2-40B4-BE49-F238E27FC236}">
                <a16:creationId xmlns:a16="http://schemas.microsoft.com/office/drawing/2014/main" id="{CE0C76E9-7E5B-5443-86BC-F9BDD6A4107F}"/>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7</a:t>
            </a:r>
          </a:p>
        </p:txBody>
      </p:sp>
      <p:sp>
        <p:nvSpPr>
          <p:cNvPr id="30" name="CasellaDiTesto 29">
            <a:extLst>
              <a:ext uri="{FF2B5EF4-FFF2-40B4-BE49-F238E27FC236}">
                <a16:creationId xmlns:a16="http://schemas.microsoft.com/office/drawing/2014/main" id="{9C5ED5E7-D754-1040-8845-15A6721CCEA5}"/>
              </a:ext>
            </a:extLst>
          </p:cNvPr>
          <p:cNvSpPr txBox="1"/>
          <p:nvPr/>
        </p:nvSpPr>
        <p:spPr>
          <a:xfrm>
            <a:off x="1689647" y="507403"/>
            <a:ext cx="5173694" cy="338554"/>
          </a:xfrm>
          <a:prstGeom prst="rect">
            <a:avLst/>
          </a:prstGeom>
          <a:gradFill>
            <a:gsLst>
              <a:gs pos="0">
                <a:srgbClr val="FFC000">
                  <a:alpha val="51000"/>
                </a:srgbClr>
              </a:gs>
              <a:gs pos="63000">
                <a:srgbClr val="FFC000">
                  <a:alpha val="33000"/>
                </a:srgbClr>
              </a:gs>
              <a:gs pos="99000">
                <a:srgbClr val="FFC000">
                  <a:alpha val="51000"/>
                </a:srgbClr>
              </a:gs>
            </a:gsLst>
            <a:lin ang="0" scaled="1"/>
          </a:gradFill>
          <a:effectLst>
            <a:softEdge rad="31750"/>
          </a:effectLst>
        </p:spPr>
        <p:txBody>
          <a:bodyPr wrap="square" rtlCol="0">
            <a:spAutoFit/>
          </a:bodyPr>
          <a:lstStyle/>
          <a:p>
            <a:pPr algn="ctr"/>
            <a:r>
              <a:rPr lang="it-IT" sz="1600" b="1" dirty="0">
                <a:solidFill>
                  <a:srgbClr val="0070C0"/>
                </a:solidFill>
                <a:latin typeface="Comic Sans MS" panose="030F0902030302020204" pitchFamily="66" charset="0"/>
                <a:ea typeface="Ayuthaya" pitchFamily="2" charset="-34"/>
                <a:cs typeface="Ayuthaya" pitchFamily="2" charset="-34"/>
              </a:rPr>
              <a:t>THEORY OF LBM &amp; NUMERICAL SIMULATIONS</a:t>
            </a:r>
          </a:p>
        </p:txBody>
      </p:sp>
      <p:pic>
        <p:nvPicPr>
          <p:cNvPr id="40" name="Immagine 39">
            <a:extLst>
              <a:ext uri="{FF2B5EF4-FFF2-40B4-BE49-F238E27FC236}">
                <a16:creationId xmlns:a16="http://schemas.microsoft.com/office/drawing/2014/main" id="{93318AC1-C325-664D-9244-A19B863588D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81185" y="2683533"/>
            <a:ext cx="964398" cy="511602"/>
          </a:xfrm>
          <a:prstGeom prst="rect">
            <a:avLst/>
          </a:prstGeom>
        </p:spPr>
      </p:pic>
      <p:pic>
        <p:nvPicPr>
          <p:cNvPr id="42" name="Immagine 41">
            <a:extLst>
              <a:ext uri="{FF2B5EF4-FFF2-40B4-BE49-F238E27FC236}">
                <a16:creationId xmlns:a16="http://schemas.microsoft.com/office/drawing/2014/main" id="{D57806C4-C982-F64B-A0B9-1E939E2AED69}"/>
              </a:ext>
            </a:extLst>
          </p:cNvPr>
          <p:cNvPicPr>
            <a:picLocks noChangeAspect="1"/>
          </p:cNvPicPr>
          <p:nvPr/>
        </p:nvPicPr>
        <p:blipFill rotWithShape="1">
          <a:blip r:embed="rId30">
            <a:extLst>
              <a:ext uri="{28A0092B-C50C-407E-A947-70E740481C1C}">
                <a14:useLocalDpi xmlns:a14="http://schemas.microsoft.com/office/drawing/2010/main" val="0"/>
              </a:ext>
            </a:extLst>
          </a:blip>
          <a:srcRect t="12391" r="1441"/>
          <a:stretch/>
        </p:blipFill>
        <p:spPr>
          <a:xfrm>
            <a:off x="1603375" y="1765698"/>
            <a:ext cx="1399145" cy="730315"/>
          </a:xfrm>
          <a:prstGeom prst="rect">
            <a:avLst/>
          </a:prstGeom>
        </p:spPr>
      </p:pic>
      <p:pic>
        <p:nvPicPr>
          <p:cNvPr id="49" name="Immagine 48">
            <a:extLst>
              <a:ext uri="{FF2B5EF4-FFF2-40B4-BE49-F238E27FC236}">
                <a16:creationId xmlns:a16="http://schemas.microsoft.com/office/drawing/2014/main" id="{21D5E05D-FEA8-B549-A636-53A0C1FB8001}"/>
              </a:ext>
            </a:extLst>
          </p:cNvPr>
          <p:cNvPicPr>
            <a:picLocks noChangeAspect="1"/>
          </p:cNvPicPr>
          <p:nvPr/>
        </p:nvPicPr>
        <p:blipFill rotWithShape="1">
          <a:blip r:embed="rId31">
            <a:extLst>
              <a:ext uri="{28A0092B-C50C-407E-A947-70E740481C1C}">
                <a14:useLocalDpi xmlns:a14="http://schemas.microsoft.com/office/drawing/2010/main" val="0"/>
              </a:ext>
            </a:extLst>
          </a:blip>
          <a:srcRect l="1" r="1059"/>
          <a:stretch/>
        </p:blipFill>
        <p:spPr>
          <a:xfrm>
            <a:off x="1686565" y="1110436"/>
            <a:ext cx="1280466" cy="630762"/>
          </a:xfrm>
          <a:prstGeom prst="rect">
            <a:avLst/>
          </a:prstGeom>
        </p:spPr>
      </p:pic>
      <p:graphicFrame>
        <p:nvGraphicFramePr>
          <p:cNvPr id="33" name="Diagramma 32">
            <a:extLst>
              <a:ext uri="{FF2B5EF4-FFF2-40B4-BE49-F238E27FC236}">
                <a16:creationId xmlns:a16="http://schemas.microsoft.com/office/drawing/2014/main" id="{A665BDE3-5AC3-8141-85EC-176E810274D8}"/>
              </a:ext>
            </a:extLst>
          </p:cNvPr>
          <p:cNvGraphicFramePr>
            <a:graphicFrameLocks/>
          </p:cNvGraphicFramePr>
          <p:nvPr/>
        </p:nvGraphicFramePr>
        <p:xfrm>
          <a:off x="-61839" y="590124"/>
          <a:ext cx="2285854" cy="3147403"/>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41" name="CasellaDiTesto 40">
            <a:extLst>
              <a:ext uri="{FF2B5EF4-FFF2-40B4-BE49-F238E27FC236}">
                <a16:creationId xmlns:a16="http://schemas.microsoft.com/office/drawing/2014/main" id="{8F4FF4C0-9B29-8642-9D5F-6A40C0844701}"/>
              </a:ext>
            </a:extLst>
          </p:cNvPr>
          <p:cNvSpPr txBox="1"/>
          <p:nvPr/>
        </p:nvSpPr>
        <p:spPr>
          <a:xfrm>
            <a:off x="519592" y="6548465"/>
            <a:ext cx="1316810" cy="276999"/>
          </a:xfrm>
          <a:prstGeom prst="rect">
            <a:avLst/>
          </a:prstGeom>
          <a:noFill/>
        </p:spPr>
        <p:txBody>
          <a:bodyPr wrap="square" rtlCol="0">
            <a:spAutoFit/>
          </a:bodyPr>
          <a:lstStyle/>
          <a:p>
            <a:pPr algn="ctr"/>
            <a:r>
              <a:rPr lang="it-IT" sz="1200" dirty="0">
                <a:latin typeface="Times New Roman Regular" panose="02020603050405020304" pitchFamily="18" charset="0"/>
                <a:ea typeface="Ayuthaya" pitchFamily="2" charset="-34"/>
                <a:cs typeface="Times New Roman Regular" panose="02020603050405020304" pitchFamily="18" charset="0"/>
              </a:rPr>
              <a:t>Varicose break-up</a:t>
            </a:r>
          </a:p>
        </p:txBody>
      </p:sp>
      <p:sp>
        <p:nvSpPr>
          <p:cNvPr id="48" name="CasellaDiTesto 47">
            <a:extLst>
              <a:ext uri="{FF2B5EF4-FFF2-40B4-BE49-F238E27FC236}">
                <a16:creationId xmlns:a16="http://schemas.microsoft.com/office/drawing/2014/main" id="{FEBDBBA7-3A0A-EA43-B494-5538A82F77AC}"/>
              </a:ext>
            </a:extLst>
          </p:cNvPr>
          <p:cNvSpPr txBox="1"/>
          <p:nvPr/>
        </p:nvSpPr>
        <p:spPr>
          <a:xfrm>
            <a:off x="3297286" y="6548465"/>
            <a:ext cx="1316810" cy="276999"/>
          </a:xfrm>
          <a:prstGeom prst="rect">
            <a:avLst/>
          </a:prstGeom>
          <a:noFill/>
        </p:spPr>
        <p:txBody>
          <a:bodyPr wrap="square" rtlCol="0">
            <a:spAutoFit/>
          </a:bodyPr>
          <a:lstStyle/>
          <a:p>
            <a:pPr algn="ctr"/>
            <a:r>
              <a:rPr lang="en-GB" sz="1200" dirty="0">
                <a:latin typeface="Times New Roman Regular" panose="02020603050405020304" pitchFamily="18" charset="0"/>
                <a:ea typeface="Ayuthaya" pitchFamily="2" charset="-34"/>
                <a:cs typeface="Times New Roman Regular" panose="02020603050405020304" pitchFamily="18" charset="0"/>
              </a:rPr>
              <a:t>Atomisation</a:t>
            </a:r>
          </a:p>
        </p:txBody>
      </p:sp>
    </p:spTree>
    <p:extLst>
      <p:ext uri="{BB962C8B-B14F-4D97-AF65-F5344CB8AC3E}">
        <p14:creationId xmlns:p14="http://schemas.microsoft.com/office/powerpoint/2010/main" val="5585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08" fill="hold"/>
                                        <p:tgtEl>
                                          <p:spTgt spid="3"/>
                                        </p:tgtEl>
                                      </p:cBhvr>
                                    </p:cmd>
                                  </p:childTnLst>
                                </p:cTn>
                              </p:par>
                              <p:par>
                                <p:cTn id="7" presetID="1" presetClass="mediacall" presetSubtype="0" fill="hold" nodeType="withEffect">
                                  <p:stCondLst>
                                    <p:cond delay="0"/>
                                  </p:stCondLst>
                                  <p:childTnLst>
                                    <p:cmd type="call" cmd="playFrom(0.0)">
                                      <p:cBhvr>
                                        <p:cTn id="8" dur="13333" fill="hold"/>
                                        <p:tgtEl>
                                          <p:spTgt spid="25"/>
                                        </p:tgtEl>
                                      </p:cBhvr>
                                    </p:cmd>
                                  </p:childTnLst>
                                </p:cTn>
                              </p:par>
                              <p:par>
                                <p:cTn id="9" presetID="1" presetClass="mediacall" presetSubtype="0" fill="hold" nodeType="withEffect">
                                  <p:stCondLst>
                                    <p:cond delay="0"/>
                                  </p:stCondLst>
                                  <p:childTnLst>
                                    <p:cmd type="call" cmd="playFrom(0.0)">
                                      <p:cBhvr>
                                        <p:cTn id="10" dur="24700" fill="hold"/>
                                        <p:tgtEl>
                                          <p:spTgt spid="5"/>
                                        </p:tgtEl>
                                      </p:cBhvr>
                                    </p:cmd>
                                  </p:childTnLst>
                                </p:cTn>
                              </p:par>
                              <p:par>
                                <p:cTn id="11" presetID="1" presetClass="mediacall" presetSubtype="0" fill="hold" nodeType="withEffect">
                                  <p:stCondLst>
                                    <p:cond delay="0"/>
                                  </p:stCondLst>
                                  <p:childTnLst>
                                    <p:cmd type="call" cmd="playFrom(0.0)">
                                      <p:cBhvr>
                                        <p:cTn id="12" dur="1669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video>
              <p:cMediaNode vol="80000" mute="1">
                <p:cTn id="19" repeatCount="indefinite" fill="hold" display="0">
                  <p:stCondLst>
                    <p:cond delay="indefinite"/>
                  </p:stCondLst>
                </p:cTn>
                <p:tgtEl>
                  <p:spTgt spid="25"/>
                </p:tgtEl>
              </p:cMediaNode>
            </p:video>
            <p:seq concurrent="1" nextAc="seek">
              <p:cTn id="20" restart="whenNotActive" fill="hold" evtFilter="cancelBubble" nodeType="interactiveSeq">
                <p:stCondLst>
                  <p:cond evt="onClick" delay="0">
                    <p:tgtEl>
                      <p:spTgt spid="3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1"/>
                                        </p:tgtEl>
                                      </p:cBhvr>
                                    </p:cmd>
                                  </p:childTnLst>
                                </p:cTn>
                              </p:par>
                            </p:childTnLst>
                          </p:cTn>
                        </p:par>
                      </p:childTnLst>
                    </p:cTn>
                  </p:par>
                </p:childTnLst>
              </p:cTn>
              <p:nextCondLst>
                <p:cond evt="onClick" delay="0">
                  <p:tgtEl>
                    <p:spTgt spid="31"/>
                  </p:tgtEl>
                </p:cond>
              </p:nextCondLst>
            </p:seq>
            <p:video>
              <p:cMediaNode vol="80000">
                <p:cTn id="25" fill="hold" display="0">
                  <p:stCondLst>
                    <p:cond delay="indefinite"/>
                  </p:stCondLst>
                </p:cTn>
                <p:tgtEl>
                  <p:spTgt spid="31"/>
                </p:tgtEl>
              </p:cMediaNode>
            </p:video>
            <p:seq concurrent="1" nextAc="seek">
              <p:cTn id="26" restart="whenNotActive" fill="hold" evtFilter="cancelBubble" nodeType="interactiveSeq">
                <p:stCondLst>
                  <p:cond evt="onClick" delay="0">
                    <p:tgtEl>
                      <p:spTgt spid="2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8"/>
                                        </p:tgtEl>
                                      </p:cBhvr>
                                    </p:cmd>
                                  </p:childTnLst>
                                </p:cTn>
                              </p:par>
                            </p:childTnLst>
                          </p:cTn>
                        </p:par>
                      </p:childTnLst>
                    </p:cTn>
                  </p:par>
                </p:childTnLst>
              </p:cTn>
              <p:nextCondLst>
                <p:cond evt="onClick" delay="0">
                  <p:tgtEl>
                    <p:spTgt spid="28"/>
                  </p:tgtEl>
                </p:cond>
              </p:nextCondLst>
            </p:seq>
            <p:video>
              <p:cMediaNode vol="80000">
                <p:cTn id="31" fill="hold" display="0">
                  <p:stCondLst>
                    <p:cond delay="indefinite"/>
                  </p:stCondLst>
                </p:cTn>
                <p:tgtEl>
                  <p:spTgt spid="28"/>
                </p:tgtEl>
              </p:cMediaNode>
            </p:video>
            <p:video>
              <p:cMediaNode vol="80000">
                <p:cTn id="32" repeatCount="indefinite" fill="hold" display="0">
                  <p:stCondLst>
                    <p:cond delay="indefinite"/>
                  </p:stCondLst>
                </p:cTn>
                <p:tgtEl>
                  <p:spTgt spid="5"/>
                </p:tgtEl>
              </p:cMediaNode>
            </p:video>
            <p:seq concurrent="1" nextAc="seek">
              <p:cTn id="33" restart="whenNotActive" fill="hold" evtFilter="cancelBubble" nodeType="interactiveSeq">
                <p:stCondLst>
                  <p:cond evt="onClick" delay="0">
                    <p:tgtEl>
                      <p:spTgt spid="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5"/>
                                        </p:tgtEl>
                                      </p:cBhvr>
                                    </p:cmd>
                                  </p:childTnLst>
                                </p:cTn>
                              </p:par>
                            </p:childTnLst>
                          </p:cTn>
                        </p:par>
                      </p:childTnLst>
                    </p:cTn>
                  </p:par>
                </p:childTnLst>
              </p:cTn>
              <p:nextCondLst>
                <p:cond evt="onClick" delay="0">
                  <p:tgtEl>
                    <p:spTgt spid="5"/>
                  </p:tgtEl>
                </p:cond>
              </p:nextCondLst>
            </p:seq>
            <p:video>
              <p:cMediaNode vol="80000">
                <p:cTn id="38" repeatCount="indefinite" fill="hold" display="0">
                  <p:stCondLst>
                    <p:cond delay="indefinite"/>
                  </p:stCondLst>
                </p:cTn>
                <p:tgtEl>
                  <p:spTgt spid="10"/>
                </p:tgtEl>
              </p:cMediaNode>
            </p:video>
            <p:seq concurrent="1" nextAc="seek">
              <p:cTn id="39" restart="whenNotActive" fill="hold" evtFilter="cancelBubble" nodeType="interactiveSeq">
                <p:stCondLst>
                  <p:cond evt="onClick" delay="0">
                    <p:tgtEl>
                      <p:spTgt spid="10"/>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tangolo 19">
            <a:extLst>
              <a:ext uri="{FF2B5EF4-FFF2-40B4-BE49-F238E27FC236}">
                <a16:creationId xmlns:a16="http://schemas.microsoft.com/office/drawing/2014/main" id="{9217FB7A-677E-474D-BCB3-E71CC68A61F7}"/>
              </a:ext>
            </a:extLst>
          </p:cNvPr>
          <p:cNvSpPr/>
          <p:nvPr/>
        </p:nvSpPr>
        <p:spPr>
          <a:xfrm>
            <a:off x="3944366" y="546102"/>
            <a:ext cx="5086399" cy="3971770"/>
          </a:xfrm>
          <a:prstGeom prst="rect">
            <a:avLst/>
          </a:prstGeom>
          <a:gradFill flip="none" rotWithShape="1">
            <a:gsLst>
              <a:gs pos="0">
                <a:srgbClr val="FFC000"/>
              </a:gs>
              <a:gs pos="29000">
                <a:schemeClr val="bg1"/>
              </a:gs>
            </a:gsLst>
            <a:lin ang="5400000" scaled="1"/>
            <a:tileRect/>
          </a:gra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1E33E651-D296-8A4A-8958-10E4038F3D85}"/>
              </a:ext>
            </a:extLst>
          </p:cNvPr>
          <p:cNvSpPr/>
          <p:nvPr/>
        </p:nvSpPr>
        <p:spPr>
          <a:xfrm>
            <a:off x="66793" y="546100"/>
            <a:ext cx="3825029" cy="6229604"/>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CB5A90F1-6137-2A4D-86D9-ACA8F9113A09}"/>
              </a:ext>
            </a:extLst>
          </p:cNvPr>
          <p:cNvSpPr txBox="1"/>
          <p:nvPr/>
        </p:nvSpPr>
        <p:spPr>
          <a:xfrm>
            <a:off x="119339" y="488547"/>
            <a:ext cx="3741522" cy="369332"/>
          </a:xfrm>
          <a:prstGeom prst="rect">
            <a:avLst/>
          </a:prstGeom>
          <a:noFill/>
        </p:spPr>
        <p:txBody>
          <a:bodyPr wrap="square" rtlCol="0">
            <a:spAutoFit/>
          </a:bodyPr>
          <a:lstStyle/>
          <a:p>
            <a:pPr algn="ctr"/>
            <a:r>
              <a:rPr lang="en-GB" dirty="0">
                <a:latin typeface="Times New Roman Regular" panose="02020603050405020304" pitchFamily="18" charset="0"/>
                <a:ea typeface="Ayuthaya" pitchFamily="2" charset="-34"/>
                <a:cs typeface="Times New Roman Regular" panose="02020603050405020304" pitchFamily="18" charset="0"/>
              </a:rPr>
              <a:t>Why here?</a:t>
            </a:r>
          </a:p>
        </p:txBody>
      </p:sp>
      <p:sp>
        <p:nvSpPr>
          <p:cNvPr id="17" name="CasellaDiTesto 16">
            <a:extLst>
              <a:ext uri="{FF2B5EF4-FFF2-40B4-BE49-F238E27FC236}">
                <a16:creationId xmlns:a16="http://schemas.microsoft.com/office/drawing/2014/main" id="{1ADEC143-B799-FC4B-80F3-484106FA1ACA}"/>
              </a:ext>
            </a:extLst>
          </p:cNvPr>
          <p:cNvSpPr txBox="1"/>
          <p:nvPr/>
        </p:nvSpPr>
        <p:spPr>
          <a:xfrm>
            <a:off x="4687981" y="488547"/>
            <a:ext cx="3595856" cy="369332"/>
          </a:xfrm>
          <a:prstGeom prst="rect">
            <a:avLst/>
          </a:prstGeom>
          <a:noFill/>
        </p:spPr>
        <p:txBody>
          <a:bodyPr wrap="none" rtlCol="0">
            <a:spAutoFit/>
          </a:bodyPr>
          <a:lstStyle/>
          <a:p>
            <a:r>
              <a:rPr lang="en-US" dirty="0">
                <a:latin typeface="Times New Roman Regular" panose="02020603050405020304" pitchFamily="18" charset="0"/>
                <a:ea typeface="Ayuthaya" pitchFamily="2" charset="-34"/>
                <a:cs typeface="Times New Roman Regular" panose="02020603050405020304" pitchFamily="18" charset="0"/>
              </a:rPr>
              <a:t>How: from theory to implementation</a:t>
            </a:r>
          </a:p>
        </p:txBody>
      </p:sp>
      <p:sp>
        <p:nvSpPr>
          <p:cNvPr id="34" name="Titolo 1">
            <a:extLst>
              <a:ext uri="{FF2B5EF4-FFF2-40B4-BE49-F238E27FC236}">
                <a16:creationId xmlns:a16="http://schemas.microsoft.com/office/drawing/2014/main" id="{12EB5DD9-102E-D445-AF9C-BFD10F1AF8BB}"/>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LBM at UoM</a:t>
            </a:r>
          </a:p>
        </p:txBody>
      </p:sp>
      <p:sp>
        <p:nvSpPr>
          <p:cNvPr id="22" name="CasellaDiTesto 21">
            <a:extLst>
              <a:ext uri="{FF2B5EF4-FFF2-40B4-BE49-F238E27FC236}">
                <a16:creationId xmlns:a16="http://schemas.microsoft.com/office/drawing/2014/main" id="{42C2DD20-61E4-AC41-97EF-11C2772D321F}"/>
              </a:ext>
            </a:extLst>
          </p:cNvPr>
          <p:cNvSpPr txBox="1"/>
          <p:nvPr/>
        </p:nvSpPr>
        <p:spPr>
          <a:xfrm>
            <a:off x="107605" y="847034"/>
            <a:ext cx="3810488" cy="4016484"/>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Research groups and activities at MACE</a:t>
            </a:r>
            <a:r>
              <a:rPr lang="en-GB" sz="1400" b="1" dirty="0">
                <a:latin typeface="Times New Roman" panose="02020603050405020304" pitchFamily="18" charset="0"/>
                <a:ea typeface="Ayuthaya" pitchFamily="2" charset="-34"/>
                <a:cs typeface="Times New Roman" panose="02020603050405020304" pitchFamily="18" charset="0"/>
              </a:rPr>
              <a:t>: </a:t>
            </a:r>
          </a:p>
          <a:p>
            <a:pPr marL="285750" indent="-285750">
              <a:buFont typeface="Arial" panose="020B0604020202020204" pitchFamily="34" charset="0"/>
              <a:buChar char="•"/>
            </a:pPr>
            <a:r>
              <a:rPr lang="en-GB" sz="1400" dirty="0">
                <a:latin typeface="Times New Roman" panose="02020603050405020304" pitchFamily="18" charset="0"/>
                <a:ea typeface="Ayuthaya" pitchFamily="2" charset="-34"/>
                <a:cs typeface="Times New Roman" panose="02020603050405020304" pitchFamily="18" charset="0"/>
              </a:rPr>
              <a:t>Modelling and Simulation Centre</a:t>
            </a:r>
          </a:p>
          <a:p>
            <a:pPr marL="285750" indent="-285750">
              <a:buFont typeface="Arial" panose="020B0604020202020204" pitchFamily="34" charset="0"/>
              <a:buChar char="•"/>
            </a:pPr>
            <a:r>
              <a:rPr lang="en-GB" sz="1400" dirty="0">
                <a:latin typeface="Times New Roman" panose="02020603050405020304" pitchFamily="18" charset="0"/>
                <a:ea typeface="Ayuthaya" pitchFamily="2" charset="-34"/>
                <a:cs typeface="Times New Roman" panose="02020603050405020304" pitchFamily="18" charset="0"/>
              </a:rPr>
              <a:t>LUMA &amp; GASCANS</a:t>
            </a:r>
          </a:p>
          <a:p>
            <a:pPr marL="285750" indent="-285750">
              <a:buFont typeface="Arial" panose="020B0604020202020204" pitchFamily="34" charset="0"/>
              <a:buChar char="•"/>
            </a:pPr>
            <a:r>
              <a:rPr lang="en-GB" sz="1400" dirty="0" err="1">
                <a:latin typeface="Times New Roman" panose="02020603050405020304" pitchFamily="18" charset="0"/>
                <a:ea typeface="Ayuthaya" pitchFamily="2" charset="-34"/>
                <a:cs typeface="Times New Roman" panose="02020603050405020304" pitchFamily="18" charset="0"/>
              </a:rPr>
              <a:t>Thermofluids</a:t>
            </a:r>
            <a:r>
              <a:rPr lang="en-GB" sz="1400" dirty="0">
                <a:latin typeface="Times New Roman" panose="02020603050405020304" pitchFamily="18" charset="0"/>
                <a:ea typeface="Ayuthaya" pitchFamily="2" charset="-34"/>
                <a:cs typeface="Times New Roman" panose="02020603050405020304" pitchFamily="18" charset="0"/>
              </a:rPr>
              <a:t> group</a:t>
            </a:r>
          </a:p>
          <a:p>
            <a:pPr marL="285750" indent="-285750">
              <a:buFont typeface="Arial" panose="020B0604020202020204" pitchFamily="34" charset="0"/>
              <a:buChar char="•"/>
            </a:pPr>
            <a:r>
              <a:rPr lang="en-GB" sz="1400" dirty="0">
                <a:latin typeface="Times New Roman" panose="02020603050405020304" pitchFamily="18" charset="0"/>
                <a:ea typeface="Ayuthaya" pitchFamily="2" charset="-34"/>
                <a:cs typeface="Times New Roman" panose="02020603050405020304" pitchFamily="18" charset="0"/>
              </a:rPr>
              <a:t>Microsystems group</a:t>
            </a:r>
          </a:p>
          <a:p>
            <a:pPr marL="285750" indent="-285750">
              <a:buFont typeface="Arial" panose="020B0604020202020204" pitchFamily="34" charset="0"/>
              <a:buChar char="•"/>
            </a:pPr>
            <a:r>
              <a:rPr lang="en-GB" sz="1400" dirty="0">
                <a:latin typeface="Times New Roman" panose="02020603050405020304" pitchFamily="18" charset="0"/>
                <a:ea typeface="Ayuthaya" pitchFamily="2" charset="-34"/>
                <a:cs typeface="Times New Roman" panose="02020603050405020304" pitchFamily="18" charset="0"/>
              </a:rPr>
              <a:t>SPHERIC: SPH vs LBM</a:t>
            </a:r>
          </a:p>
          <a:p>
            <a:endParaRPr lang="en-GB" sz="800" dirty="0">
              <a:latin typeface="Times New Roman" panose="02020603050405020304" pitchFamily="18" charset="0"/>
              <a:ea typeface="Ayuthaya" pitchFamily="2" charset="-34"/>
              <a:cs typeface="Times New Roman" panose="02020603050405020304" pitchFamily="18" charset="0"/>
            </a:endParaRPr>
          </a:p>
          <a:p>
            <a:r>
              <a:rPr lang="en-GB" sz="1400" b="1" dirty="0">
                <a:latin typeface="Times New Roman" panose="02020603050405020304" pitchFamily="18" charset="0"/>
                <a:ea typeface="Ayuthaya" pitchFamily="2" charset="-34"/>
                <a:cs typeface="Times New Roman" panose="02020603050405020304" pitchFamily="18" charset="0"/>
              </a:rPr>
              <a:t>Other institutions at UoM: </a:t>
            </a:r>
          </a:p>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Computer Science </a:t>
            </a:r>
          </a:p>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Biological Sciences</a:t>
            </a:r>
          </a:p>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Chemical Engineering and Analytical Sciences</a:t>
            </a:r>
          </a:p>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Biology Medicine and Health</a:t>
            </a:r>
          </a:p>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Cell-Matrix research centre</a:t>
            </a:r>
          </a:p>
          <a:p>
            <a:endParaRPr lang="en-GB" dirty="0"/>
          </a:p>
          <a:p>
            <a:pPr marL="285750" indent="-285750">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endParaRPr lang="en-GB" sz="1500" dirty="0">
              <a:latin typeface="Times New Roman" panose="02020603050405020304" pitchFamily="18" charset="0"/>
              <a:cs typeface="Times New Roman" panose="02020603050405020304" pitchFamily="18" charset="0"/>
            </a:endParaRPr>
          </a:p>
          <a:p>
            <a:endParaRPr lang="it-IT" sz="1600" dirty="0">
              <a:latin typeface="Times New Roman Regular" panose="02020603050405020304" pitchFamily="18" charset="0"/>
              <a:ea typeface="Ayuthaya" pitchFamily="2" charset="-34"/>
              <a:cs typeface="Times New Roman Regular" panose="02020603050405020304" pitchFamily="18" charset="0"/>
            </a:endParaRPr>
          </a:p>
          <a:p>
            <a:endParaRPr lang="it-IT" sz="1600" dirty="0">
              <a:latin typeface="Times New Roman Regular" panose="02020603050405020304" pitchFamily="18" charset="0"/>
              <a:ea typeface="Ayuthaya" pitchFamily="2" charset="-34"/>
              <a:cs typeface="Times New Roman Regular" panose="02020603050405020304" pitchFamily="18" charset="0"/>
            </a:endParaRPr>
          </a:p>
        </p:txBody>
      </p:sp>
      <p:pic>
        <p:nvPicPr>
          <p:cNvPr id="8" name="Immagine 7">
            <a:extLst>
              <a:ext uri="{FF2B5EF4-FFF2-40B4-BE49-F238E27FC236}">
                <a16:creationId xmlns:a16="http://schemas.microsoft.com/office/drawing/2014/main" id="{385ABD94-843E-AE48-AFBE-1257DCD035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1287" y="554981"/>
            <a:ext cx="829775" cy="350061"/>
          </a:xfrm>
          <a:prstGeom prst="rect">
            <a:avLst/>
          </a:prstGeom>
        </p:spPr>
      </p:pic>
      <p:graphicFrame>
        <p:nvGraphicFramePr>
          <p:cNvPr id="35" name="Segnaposto contenuto 1">
            <a:extLst>
              <a:ext uri="{FF2B5EF4-FFF2-40B4-BE49-F238E27FC236}">
                <a16:creationId xmlns:a16="http://schemas.microsoft.com/office/drawing/2014/main" id="{74320F04-25B8-A043-9D28-C9FB8A85AD11}"/>
              </a:ext>
            </a:extLst>
          </p:cNvPr>
          <p:cNvGraphicFramePr>
            <a:graphicFrameLocks/>
          </p:cNvGraphicFramePr>
          <p:nvPr>
            <p:extLst>
              <p:ext uri="{D42A27DB-BD31-4B8C-83A1-F6EECF244321}">
                <p14:modId xmlns:p14="http://schemas.microsoft.com/office/powerpoint/2010/main" val="3544458891"/>
              </p:ext>
            </p:extLst>
          </p:nvPr>
        </p:nvGraphicFramePr>
        <p:xfrm>
          <a:off x="3755791" y="888452"/>
          <a:ext cx="5172309" cy="33093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0" name="Immagine 39">
            <a:extLst>
              <a:ext uri="{FF2B5EF4-FFF2-40B4-BE49-F238E27FC236}">
                <a16:creationId xmlns:a16="http://schemas.microsoft.com/office/drawing/2014/main" id="{C681510C-19D1-9D4A-8DC5-FB7B28192E7F}"/>
              </a:ext>
            </a:extLst>
          </p:cNvPr>
          <p:cNvPicPr>
            <a:picLocks noChangeAspect="1"/>
          </p:cNvPicPr>
          <p:nvPr/>
        </p:nvPicPr>
        <p:blipFill rotWithShape="1">
          <a:blip r:embed="rId13">
            <a:extLst>
              <a:ext uri="{28A0092B-C50C-407E-A947-70E740481C1C}">
                <a14:useLocalDpi xmlns:a14="http://schemas.microsoft.com/office/drawing/2010/main" val="0"/>
              </a:ext>
            </a:extLst>
          </a:blip>
          <a:srcRect l="3696" t="5176" r="2672"/>
          <a:stretch/>
        </p:blipFill>
        <p:spPr>
          <a:xfrm>
            <a:off x="7695636" y="890439"/>
            <a:ext cx="919079" cy="756082"/>
          </a:xfrm>
          <a:prstGeom prst="rect">
            <a:avLst/>
          </a:prstGeom>
        </p:spPr>
      </p:pic>
      <p:pic>
        <p:nvPicPr>
          <p:cNvPr id="41" name="Immagine 40">
            <a:extLst>
              <a:ext uri="{FF2B5EF4-FFF2-40B4-BE49-F238E27FC236}">
                <a16:creationId xmlns:a16="http://schemas.microsoft.com/office/drawing/2014/main" id="{26DC0250-5931-084D-939C-4F0EEA27BC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81509" y="886597"/>
            <a:ext cx="701359" cy="759924"/>
          </a:xfrm>
          <a:prstGeom prst="rect">
            <a:avLst/>
          </a:prstGeom>
        </p:spPr>
      </p:pic>
      <p:sp>
        <p:nvSpPr>
          <p:cNvPr id="43" name="CasellaDiTesto 42">
            <a:extLst>
              <a:ext uri="{FF2B5EF4-FFF2-40B4-BE49-F238E27FC236}">
                <a16:creationId xmlns:a16="http://schemas.microsoft.com/office/drawing/2014/main" id="{5E30BD07-2D2B-1C47-B1EA-2E7CFF78700A}"/>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9</a:t>
            </a:r>
          </a:p>
        </p:txBody>
      </p:sp>
      <p:pic>
        <p:nvPicPr>
          <p:cNvPr id="23" name="Boiling.mp4">
            <a:hlinkClick r:id="" action="ppaction://media"/>
            <a:extLst>
              <a:ext uri="{FF2B5EF4-FFF2-40B4-BE49-F238E27FC236}">
                <a16:creationId xmlns:a16="http://schemas.microsoft.com/office/drawing/2014/main" id="{9470DEA6-B716-7643-8197-22CE39D3F04A}"/>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122354" y="5638768"/>
            <a:ext cx="3718040" cy="917891"/>
          </a:xfrm>
          <a:prstGeom prst="rect">
            <a:avLst/>
          </a:prstGeom>
        </p:spPr>
      </p:pic>
      <p:sp>
        <p:nvSpPr>
          <p:cNvPr id="24" name="CasellaDiTesto 23">
            <a:extLst>
              <a:ext uri="{FF2B5EF4-FFF2-40B4-BE49-F238E27FC236}">
                <a16:creationId xmlns:a16="http://schemas.microsoft.com/office/drawing/2014/main" id="{1572A932-A716-C844-B7EA-48E7041238B6}"/>
              </a:ext>
            </a:extLst>
          </p:cNvPr>
          <p:cNvSpPr txBox="1"/>
          <p:nvPr/>
        </p:nvSpPr>
        <p:spPr>
          <a:xfrm>
            <a:off x="471261" y="6508469"/>
            <a:ext cx="3016092" cy="276999"/>
          </a:xfrm>
          <a:prstGeom prst="rect">
            <a:avLst/>
          </a:prstGeom>
          <a:noFill/>
        </p:spPr>
        <p:txBody>
          <a:bodyPr wrap="square" rtlCol="0">
            <a:spAutoFit/>
          </a:bodyPr>
          <a:lstStyle/>
          <a:p>
            <a:pPr algn="ctr"/>
            <a:r>
              <a:rPr lang="en-GB" sz="1200" dirty="0">
                <a:latin typeface="Times New Roman" panose="02020603050405020304" pitchFamily="18" charset="0"/>
                <a:ea typeface="Ayuthaya" pitchFamily="2" charset="-34"/>
                <a:cs typeface="Times New Roman" panose="02020603050405020304" pitchFamily="18" charset="0"/>
              </a:rPr>
              <a:t>Nucleate pool boiling</a:t>
            </a:r>
          </a:p>
        </p:txBody>
      </p:sp>
      <p:pic>
        <p:nvPicPr>
          <p:cNvPr id="3" name="Two slender flapping wings invested by a flow.mp4">
            <a:hlinkClick r:id="" action="ppaction://media"/>
            <a:extLst>
              <a:ext uri="{FF2B5EF4-FFF2-40B4-BE49-F238E27FC236}">
                <a16:creationId xmlns:a16="http://schemas.microsoft.com/office/drawing/2014/main" id="{26458CBE-754D-CB49-8591-46EBBB457301}"/>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6"/>
          <a:srcRect l="2822" t="21718" r="9921"/>
          <a:stretch>
            <a:fillRect/>
          </a:stretch>
        </p:blipFill>
        <p:spPr>
          <a:xfrm>
            <a:off x="157575" y="3692467"/>
            <a:ext cx="3668071" cy="1670335"/>
          </a:xfrm>
          <a:prstGeom prst="rect">
            <a:avLst/>
          </a:prstGeom>
        </p:spPr>
      </p:pic>
      <p:sp>
        <p:nvSpPr>
          <p:cNvPr id="26" name="CasellaDiTesto 25">
            <a:extLst>
              <a:ext uri="{FF2B5EF4-FFF2-40B4-BE49-F238E27FC236}">
                <a16:creationId xmlns:a16="http://schemas.microsoft.com/office/drawing/2014/main" id="{F56FAEAC-82F1-8946-AE3A-34643BC71F4C}"/>
              </a:ext>
            </a:extLst>
          </p:cNvPr>
          <p:cNvSpPr txBox="1"/>
          <p:nvPr/>
        </p:nvSpPr>
        <p:spPr>
          <a:xfrm>
            <a:off x="362927" y="5323257"/>
            <a:ext cx="3254346" cy="276999"/>
          </a:xfrm>
          <a:prstGeom prst="rect">
            <a:avLst/>
          </a:prstGeom>
          <a:noFill/>
        </p:spPr>
        <p:txBody>
          <a:bodyPr wrap="square" rtlCol="0">
            <a:spAutoFit/>
          </a:bodyPr>
          <a:lstStyle/>
          <a:p>
            <a:pPr algn="ctr"/>
            <a:r>
              <a:rPr lang="en-GB" sz="1200" dirty="0">
                <a:latin typeface="Times New Roman" panose="02020603050405020304" pitchFamily="18" charset="0"/>
                <a:ea typeface="Ayuthaya" pitchFamily="2" charset="-34"/>
                <a:cs typeface="Times New Roman" panose="02020603050405020304" pitchFamily="18" charset="0"/>
              </a:rPr>
              <a:t>Fluid-structure interaction</a:t>
            </a:r>
          </a:p>
        </p:txBody>
      </p:sp>
      <p:sp>
        <p:nvSpPr>
          <p:cNvPr id="30" name="Rettangolo 29">
            <a:extLst>
              <a:ext uri="{FF2B5EF4-FFF2-40B4-BE49-F238E27FC236}">
                <a16:creationId xmlns:a16="http://schemas.microsoft.com/office/drawing/2014/main" id="{7D5B297B-B0DC-3C49-A45D-CCE6FDCF56BD}"/>
              </a:ext>
            </a:extLst>
          </p:cNvPr>
          <p:cNvSpPr/>
          <p:nvPr/>
        </p:nvSpPr>
        <p:spPr>
          <a:xfrm>
            <a:off x="3941791" y="4559290"/>
            <a:ext cx="5088973" cy="2216415"/>
          </a:xfrm>
          <a:prstGeom prst="rect">
            <a:avLst/>
          </a:prstGeom>
          <a:gradFill flip="none" rotWithShape="1">
            <a:gsLst>
              <a:gs pos="87000">
                <a:schemeClr val="accent1">
                  <a:lumMod val="5000"/>
                  <a:lumOff val="95000"/>
                </a:schemeClr>
              </a:gs>
              <a:gs pos="100000">
                <a:srgbClr val="FF0000"/>
              </a:gs>
              <a:gs pos="100000">
                <a:srgbClr val="FF0000">
                  <a:alpha val="13000"/>
                </a:srgbClr>
              </a:gs>
              <a:gs pos="100000">
                <a:srgbClr val="EC2400">
                  <a:alpha val="0"/>
                </a:srgbClr>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1" name="CasellaDiTesto 30">
            <a:extLst>
              <a:ext uri="{FF2B5EF4-FFF2-40B4-BE49-F238E27FC236}">
                <a16:creationId xmlns:a16="http://schemas.microsoft.com/office/drawing/2014/main" id="{CCCD04FE-0F06-3345-B782-9976CBE3D6C8}"/>
              </a:ext>
            </a:extLst>
          </p:cNvPr>
          <p:cNvSpPr txBox="1"/>
          <p:nvPr/>
        </p:nvSpPr>
        <p:spPr>
          <a:xfrm>
            <a:off x="4831939" y="4509063"/>
            <a:ext cx="3531736" cy="369332"/>
          </a:xfrm>
          <a:prstGeom prst="rect">
            <a:avLst/>
          </a:prstGeom>
          <a:noFill/>
        </p:spPr>
        <p:txBody>
          <a:bodyPr wrap="none" rtlCol="0">
            <a:spAutoFit/>
          </a:bodyPr>
          <a:lstStyle/>
          <a:p>
            <a:r>
              <a:rPr lang="en-GB" dirty="0">
                <a:latin typeface="Times New Roman" panose="02020603050405020304" pitchFamily="18" charset="0"/>
                <a:ea typeface="Ayuthaya" pitchFamily="2" charset="-34"/>
                <a:cs typeface="Times New Roman" panose="02020603050405020304" pitchFamily="18" charset="0"/>
              </a:rPr>
              <a:t>National and international network </a:t>
            </a:r>
          </a:p>
        </p:txBody>
      </p:sp>
      <p:sp>
        <p:nvSpPr>
          <p:cNvPr id="44" name="Ovale 43">
            <a:extLst>
              <a:ext uri="{FF2B5EF4-FFF2-40B4-BE49-F238E27FC236}">
                <a16:creationId xmlns:a16="http://schemas.microsoft.com/office/drawing/2014/main" id="{D9111206-742B-B44E-9036-8CA242AC0526}"/>
              </a:ext>
            </a:extLst>
          </p:cNvPr>
          <p:cNvSpPr>
            <a:spLocks noChangeAspect="1"/>
          </p:cNvSpPr>
          <p:nvPr/>
        </p:nvSpPr>
        <p:spPr>
          <a:xfrm>
            <a:off x="7289800" y="5042459"/>
            <a:ext cx="1717400" cy="1717400"/>
          </a:xfrm>
          <a:prstGeom prst="ellipse">
            <a:avLst/>
          </a:prstGeom>
          <a:blipFill>
            <a:blip r:embed="rId17">
              <a:extLst>
                <a:ext uri="{28A0092B-C50C-407E-A947-70E740481C1C}">
                  <a14:useLocalDpi xmlns:a14="http://schemas.microsoft.com/office/drawing/2010/main" val="0"/>
                </a:ext>
              </a:extLst>
            </a:blip>
            <a:srcRect/>
            <a:stretch>
              <a:fillRect l="-1000" r="-1000"/>
            </a:stretch>
          </a:bli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8" name="CasellaDiTesto 47">
            <a:extLst>
              <a:ext uri="{FF2B5EF4-FFF2-40B4-BE49-F238E27FC236}">
                <a16:creationId xmlns:a16="http://schemas.microsoft.com/office/drawing/2014/main" id="{345D5E9B-466B-4F4F-A3D1-AB48C13BD56B}"/>
              </a:ext>
            </a:extLst>
          </p:cNvPr>
          <p:cNvSpPr txBox="1"/>
          <p:nvPr/>
        </p:nvSpPr>
        <p:spPr>
          <a:xfrm>
            <a:off x="3895334" y="4939896"/>
            <a:ext cx="3848732"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UKCOMES</a:t>
            </a:r>
          </a:p>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École Centrale de Lyon</a:t>
            </a:r>
          </a:p>
          <a:p>
            <a:pPr marL="285750" indent="-285750">
              <a:buFont typeface="Arial" panose="020B0604020202020204" pitchFamily="34" charset="0"/>
              <a:buChar char="•"/>
            </a:pPr>
            <a:r>
              <a:rPr lang="fr-FR" sz="1400" dirty="0" err="1">
                <a:latin typeface="Times New Roman" panose="02020603050405020304" pitchFamily="18" charset="0"/>
                <a:cs typeface="Times New Roman" panose="02020603050405020304" pitchFamily="18" charset="0"/>
              </a:rPr>
              <a:t>Universitè</a:t>
            </a:r>
            <a:r>
              <a:rPr lang="en-GB" sz="1400" dirty="0">
                <a:latin typeface="Times New Roman" panose="02020603050405020304" pitchFamily="18" charset="0"/>
                <a:cs typeface="Times New Roman" panose="02020603050405020304" pitchFamily="18" charset="0"/>
              </a:rPr>
              <a:t> de Genève</a:t>
            </a:r>
          </a:p>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New Jersey Institute of Technology</a:t>
            </a:r>
          </a:p>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University of Tsukuba</a:t>
            </a:r>
          </a:p>
          <a:p>
            <a:pPr marL="285750" indent="-285750">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Other academic and industrial partners</a:t>
            </a:r>
          </a:p>
        </p:txBody>
      </p:sp>
      <p:sp>
        <p:nvSpPr>
          <p:cNvPr id="25" name="CasellaDiTesto 26">
            <a:extLst>
              <a:ext uri="{FF2B5EF4-FFF2-40B4-BE49-F238E27FC236}">
                <a16:creationId xmlns:a16="http://schemas.microsoft.com/office/drawing/2014/main" id="{C6C9D69E-AC02-3744-87E2-17E26CB1B9E0}"/>
              </a:ext>
            </a:extLst>
          </p:cNvPr>
          <p:cNvSpPr txBox="1"/>
          <p:nvPr/>
        </p:nvSpPr>
        <p:spPr>
          <a:xfrm>
            <a:off x="2023433" y="1936619"/>
            <a:ext cx="1801441" cy="338554"/>
          </a:xfrm>
          <a:prstGeom prst="rect">
            <a:avLst/>
          </a:prstGeom>
          <a:noFill/>
        </p:spPr>
        <p:txBody>
          <a:bodyPr wrap="square" rtlCol="0">
            <a:spAutoFit/>
          </a:bodyPr>
          <a:lstStyle/>
          <a:p>
            <a:pPr algn="ctr"/>
            <a:r>
              <a:rPr lang="en-GB" sz="800" dirty="0">
                <a:latin typeface="Times New Roman" panose="02020603050405020304" pitchFamily="18" charset="0"/>
                <a:ea typeface="Ayuthaya" pitchFamily="2" charset="-34"/>
                <a:cs typeface="Times New Roman" panose="02020603050405020304" pitchFamily="18" charset="0"/>
              </a:rPr>
              <a:t>De </a:t>
            </a:r>
            <a:r>
              <a:rPr lang="en-GB" sz="800" dirty="0" err="1">
                <a:latin typeface="Times New Roman" panose="02020603050405020304" pitchFamily="18" charset="0"/>
                <a:ea typeface="Ayuthaya" pitchFamily="2" charset="-34"/>
                <a:cs typeface="Times New Roman" panose="02020603050405020304" pitchFamily="18" charset="0"/>
              </a:rPr>
              <a:t>Rosis</a:t>
            </a:r>
            <a:r>
              <a:rPr lang="en-GB" sz="800" dirty="0">
                <a:latin typeface="Times New Roman" panose="02020603050405020304" pitchFamily="18" charset="0"/>
                <a:ea typeface="Ayuthaya" pitchFamily="2" charset="-34"/>
                <a:cs typeface="Times New Roman" panose="02020603050405020304" pitchFamily="18" charset="0"/>
              </a:rPr>
              <a:t> &amp; </a:t>
            </a:r>
            <a:r>
              <a:rPr lang="en-GB" sz="800" dirty="0" err="1">
                <a:latin typeface="Times New Roman" panose="02020603050405020304" pitchFamily="18" charset="0"/>
                <a:ea typeface="Ayuthaya" pitchFamily="2" charset="-34"/>
                <a:cs typeface="Times New Roman" panose="02020603050405020304" pitchFamily="18" charset="0"/>
              </a:rPr>
              <a:t>Tafuni</a:t>
            </a:r>
            <a:r>
              <a:rPr lang="en-GB" sz="800" dirty="0">
                <a:latin typeface="Times New Roman" panose="02020603050405020304" pitchFamily="18" charset="0"/>
                <a:ea typeface="Ayuthaya" pitchFamily="2" charset="-34"/>
                <a:cs typeface="Times New Roman" panose="02020603050405020304" pitchFamily="18" charset="0"/>
              </a:rPr>
              <a:t> (2022)</a:t>
            </a:r>
          </a:p>
          <a:p>
            <a:pPr algn="ctr"/>
            <a:r>
              <a:rPr lang="en-GB" sz="800" dirty="0">
                <a:latin typeface="Times New Roman" panose="02020603050405020304" pitchFamily="18" charset="0"/>
                <a:ea typeface="Ayuthaya" pitchFamily="2" charset="-34"/>
                <a:cs typeface="Times New Roman" panose="02020603050405020304" pitchFamily="18" charset="0"/>
              </a:rPr>
              <a:t> </a:t>
            </a:r>
            <a:r>
              <a:rPr lang="en-GB" sz="800" dirty="0" err="1">
                <a:latin typeface="Times New Roman" panose="02020603050405020304" pitchFamily="18" charset="0"/>
                <a:ea typeface="Ayuthaya" pitchFamily="2" charset="-34"/>
                <a:cs typeface="Times New Roman" panose="02020603050405020304" pitchFamily="18" charset="0"/>
              </a:rPr>
              <a:t>Comput</a:t>
            </a:r>
            <a:r>
              <a:rPr lang="en-GB" sz="800" dirty="0">
                <a:latin typeface="Times New Roman" panose="02020603050405020304" pitchFamily="18" charset="0"/>
                <a:ea typeface="Ayuthaya" pitchFamily="2" charset="-34"/>
                <a:cs typeface="Times New Roman" panose="02020603050405020304" pitchFamily="18" charset="0"/>
              </a:rPr>
              <a:t> Aid </a:t>
            </a:r>
            <a:r>
              <a:rPr lang="en-GB" sz="800" dirty="0" err="1">
                <a:latin typeface="Times New Roman" panose="02020603050405020304" pitchFamily="18" charset="0"/>
                <a:ea typeface="Ayuthaya" pitchFamily="2" charset="-34"/>
                <a:cs typeface="Times New Roman" panose="02020603050405020304" pitchFamily="18" charset="0"/>
              </a:rPr>
              <a:t>Civ</a:t>
            </a:r>
            <a:r>
              <a:rPr lang="en-GB" sz="800" dirty="0">
                <a:latin typeface="Times New Roman" panose="02020603050405020304" pitchFamily="18" charset="0"/>
                <a:ea typeface="Ayuthaya" pitchFamily="2" charset="-34"/>
                <a:cs typeface="Times New Roman" panose="02020603050405020304" pitchFamily="18" charset="0"/>
              </a:rPr>
              <a:t> </a:t>
            </a:r>
            <a:r>
              <a:rPr lang="en-GB" sz="800" dirty="0" err="1">
                <a:latin typeface="Times New Roman" panose="02020603050405020304" pitchFamily="18" charset="0"/>
                <a:ea typeface="Ayuthaya" pitchFamily="2" charset="-34"/>
                <a:cs typeface="Times New Roman" panose="02020603050405020304" pitchFamily="18" charset="0"/>
              </a:rPr>
              <a:t>Inf</a:t>
            </a:r>
            <a:endParaRPr lang="it-IT"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87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884" fill="hold"/>
                                        <p:tgtEl>
                                          <p:spTgt spid="23"/>
                                        </p:tgtEl>
                                      </p:cBhvr>
                                    </p:cmd>
                                  </p:childTnLst>
                                </p:cTn>
                              </p:par>
                              <p:par>
                                <p:cTn id="7" presetID="1" presetClass="mediacall" presetSubtype="0" fill="hold" nodeType="withEffect">
                                  <p:stCondLst>
                                    <p:cond delay="0"/>
                                  </p:stCondLst>
                                  <p:childTnLst>
                                    <p:cmd type="call" cmd="playFrom(0.0)">
                                      <p:cBhvr>
                                        <p:cTn id="8" dur="297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3"/>
                                        </p:tgtEl>
                                      </p:cBhvr>
                                    </p:cmd>
                                  </p:childTnLst>
                                </p:cTn>
                              </p:par>
                            </p:childTnLst>
                          </p:cTn>
                        </p:par>
                      </p:childTnLst>
                    </p:cTn>
                  </p:par>
                </p:childTnLst>
              </p:cTn>
              <p:nextCondLst>
                <p:cond evt="onClick" delay="0">
                  <p:tgtEl>
                    <p:spTgt spid="23"/>
                  </p:tgtEl>
                </p:cond>
              </p:nextCondLst>
            </p:seq>
            <p:video>
              <p:cMediaNode vol="80000">
                <p:cTn id="14" repeatCount="indefinite" fill="remove" display="0">
                  <p:stCondLst>
                    <p:cond delay="indefinite"/>
                  </p:stCondLst>
                </p:cTn>
                <p:tgtEl>
                  <p:spTgt spid="23"/>
                </p:tgtEl>
              </p:cMediaNode>
            </p:video>
            <p:video>
              <p:cMediaNode vol="80000">
                <p:cTn id="15" repeatCount="indefinite" fill="remove"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olo 1">
            <a:extLst>
              <a:ext uri="{FF2B5EF4-FFF2-40B4-BE49-F238E27FC236}">
                <a16:creationId xmlns:a16="http://schemas.microsoft.com/office/drawing/2014/main" id="{12EB5DD9-102E-D445-AF9C-BFD10F1AF8BB}"/>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LBM at UoM: our group today</a:t>
            </a:r>
          </a:p>
        </p:txBody>
      </p:sp>
      <p:sp>
        <p:nvSpPr>
          <p:cNvPr id="43" name="CasellaDiTesto 42">
            <a:extLst>
              <a:ext uri="{FF2B5EF4-FFF2-40B4-BE49-F238E27FC236}">
                <a16:creationId xmlns:a16="http://schemas.microsoft.com/office/drawing/2014/main" id="{5E30BD07-2D2B-1C47-B1EA-2E7CFF78700A}"/>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9</a:t>
            </a:r>
          </a:p>
        </p:txBody>
      </p:sp>
      <p:pic>
        <p:nvPicPr>
          <p:cNvPr id="4" name="Picture 3">
            <a:extLst>
              <a:ext uri="{FF2B5EF4-FFF2-40B4-BE49-F238E27FC236}">
                <a16:creationId xmlns:a16="http://schemas.microsoft.com/office/drawing/2014/main" id="{6F4AAEE0-F56C-E74B-AD33-6961C189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157" y="543000"/>
            <a:ext cx="1188000" cy="1188000"/>
          </a:xfrm>
          <a:prstGeom prst="rect">
            <a:avLst/>
          </a:prstGeom>
        </p:spPr>
      </p:pic>
      <p:pic>
        <p:nvPicPr>
          <p:cNvPr id="11" name="Picture 10">
            <a:extLst>
              <a:ext uri="{FF2B5EF4-FFF2-40B4-BE49-F238E27FC236}">
                <a16:creationId xmlns:a16="http://schemas.microsoft.com/office/drawing/2014/main" id="{19E4652F-A0DB-5C4B-8C2C-C12877CA8EE8}"/>
              </a:ext>
            </a:extLst>
          </p:cNvPr>
          <p:cNvPicPr>
            <a:picLocks noChangeAspect="1"/>
          </p:cNvPicPr>
          <p:nvPr/>
        </p:nvPicPr>
        <p:blipFill rotWithShape="1">
          <a:blip r:embed="rId4">
            <a:extLst>
              <a:ext uri="{28A0092B-C50C-407E-A947-70E740481C1C}">
                <a14:useLocalDpi xmlns:a14="http://schemas.microsoft.com/office/drawing/2010/main" val="0"/>
              </a:ext>
            </a:extLst>
          </a:blip>
          <a:srcRect t="30567" r="7423"/>
          <a:stretch/>
        </p:blipFill>
        <p:spPr>
          <a:xfrm>
            <a:off x="5560635" y="2853162"/>
            <a:ext cx="1080000" cy="1080000"/>
          </a:xfrm>
          <a:prstGeom prst="rect">
            <a:avLst/>
          </a:prstGeom>
        </p:spPr>
      </p:pic>
      <p:pic>
        <p:nvPicPr>
          <p:cNvPr id="13" name="Picture 12">
            <a:extLst>
              <a:ext uri="{FF2B5EF4-FFF2-40B4-BE49-F238E27FC236}">
                <a16:creationId xmlns:a16="http://schemas.microsoft.com/office/drawing/2014/main" id="{617003EE-9C7A-AC4A-B054-40E7FB7078EF}"/>
              </a:ext>
            </a:extLst>
          </p:cNvPr>
          <p:cNvPicPr>
            <a:picLocks/>
          </p:cNvPicPr>
          <p:nvPr/>
        </p:nvPicPr>
        <p:blipFill rotWithShape="1">
          <a:blip r:embed="rId5">
            <a:extLst>
              <a:ext uri="{28A0092B-C50C-407E-A947-70E740481C1C}">
                <a14:useLocalDpi xmlns:a14="http://schemas.microsoft.com/office/drawing/2010/main" val="0"/>
              </a:ext>
            </a:extLst>
          </a:blip>
          <a:srcRect l="21387" t="39687" r="27803" b="20314"/>
          <a:stretch/>
        </p:blipFill>
        <p:spPr>
          <a:xfrm>
            <a:off x="5512294" y="5392902"/>
            <a:ext cx="1080000" cy="1080000"/>
          </a:xfrm>
          <a:prstGeom prst="rect">
            <a:avLst/>
          </a:prstGeom>
        </p:spPr>
      </p:pic>
      <p:pic>
        <p:nvPicPr>
          <p:cNvPr id="15" name="Picture 14">
            <a:extLst>
              <a:ext uri="{FF2B5EF4-FFF2-40B4-BE49-F238E27FC236}">
                <a16:creationId xmlns:a16="http://schemas.microsoft.com/office/drawing/2014/main" id="{8E209F52-52F6-4945-ADE1-074991D2A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5629" y="547888"/>
            <a:ext cx="1080000" cy="1080000"/>
          </a:xfrm>
          <a:prstGeom prst="rect">
            <a:avLst/>
          </a:prstGeom>
        </p:spPr>
      </p:pic>
      <p:sp>
        <p:nvSpPr>
          <p:cNvPr id="16" name="TextBox 15">
            <a:extLst>
              <a:ext uri="{FF2B5EF4-FFF2-40B4-BE49-F238E27FC236}">
                <a16:creationId xmlns:a16="http://schemas.microsoft.com/office/drawing/2014/main" id="{FA913868-500E-DF4A-8C96-0197DA75E73C}"/>
              </a:ext>
            </a:extLst>
          </p:cNvPr>
          <p:cNvSpPr txBox="1"/>
          <p:nvPr/>
        </p:nvSpPr>
        <p:spPr>
          <a:xfrm>
            <a:off x="5165729" y="1656490"/>
            <a:ext cx="1901483" cy="400110"/>
          </a:xfrm>
          <a:prstGeom prst="rect">
            <a:avLst/>
          </a:prstGeom>
          <a:noFill/>
        </p:spPr>
        <p:txBody>
          <a:bodyPr wrap="none" rtlCol="0">
            <a:spAutoFit/>
          </a:bodyPr>
          <a:lstStyle/>
          <a:p>
            <a:r>
              <a:rPr lang="en-GB" sz="1000" dirty="0">
                <a:latin typeface="Times New Roman" panose="02020603050405020304" pitchFamily="18" charset="0"/>
                <a:cs typeface="Times New Roman" panose="02020603050405020304" pitchFamily="18" charset="0"/>
              </a:rPr>
              <a:t>Maryam </a:t>
            </a:r>
            <a:r>
              <a:rPr lang="en-GB" sz="1000" dirty="0" err="1">
                <a:latin typeface="Times New Roman" panose="02020603050405020304" pitchFamily="18" charset="0"/>
                <a:cs typeface="Times New Roman" panose="02020603050405020304" pitchFamily="18" charset="0"/>
              </a:rPr>
              <a:t>Fatehifar</a:t>
            </a:r>
            <a:r>
              <a:rPr lang="en-GB" sz="1000" dirty="0">
                <a:latin typeface="Times New Roman" panose="02020603050405020304" pitchFamily="18" charset="0"/>
                <a:cs typeface="Times New Roman" panose="02020603050405020304" pitchFamily="18" charset="0"/>
              </a:rPr>
              <a:t> (PhD student)</a:t>
            </a:r>
          </a:p>
          <a:p>
            <a:r>
              <a:rPr lang="en-GB" sz="1000" dirty="0">
                <a:latin typeface="Times New Roman" panose="02020603050405020304" pitchFamily="18" charset="0"/>
                <a:cs typeface="Times New Roman" panose="02020603050405020304" pitchFamily="18" charset="0"/>
              </a:rPr>
              <a:t>Multicomponent flows</a:t>
            </a:r>
          </a:p>
        </p:txBody>
      </p:sp>
      <p:sp>
        <p:nvSpPr>
          <p:cNvPr id="37" name="TextBox 36">
            <a:extLst>
              <a:ext uri="{FF2B5EF4-FFF2-40B4-BE49-F238E27FC236}">
                <a16:creationId xmlns:a16="http://schemas.microsoft.com/office/drawing/2014/main" id="{7DD3ACFB-3C55-784E-84A2-FDA97E5528C4}"/>
              </a:ext>
            </a:extLst>
          </p:cNvPr>
          <p:cNvSpPr txBox="1"/>
          <p:nvPr/>
        </p:nvSpPr>
        <p:spPr>
          <a:xfrm>
            <a:off x="5421182" y="3952042"/>
            <a:ext cx="1484702" cy="400110"/>
          </a:xfrm>
          <a:prstGeom prst="rect">
            <a:avLst/>
          </a:prstGeom>
          <a:noFill/>
        </p:spPr>
        <p:txBody>
          <a:bodyPr wrap="none" rtlCol="0">
            <a:spAutoFit/>
          </a:bodyPr>
          <a:lstStyle/>
          <a:p>
            <a:r>
              <a:rPr lang="en-GB" sz="1000" dirty="0" err="1">
                <a:latin typeface="Times New Roman" panose="02020603050405020304" pitchFamily="18" charset="0"/>
                <a:cs typeface="Times New Roman" panose="02020603050405020304" pitchFamily="18" charset="0"/>
              </a:rPr>
              <a:t>Ruizhi</a:t>
            </a:r>
            <a:r>
              <a:rPr lang="en-GB" sz="1000" dirty="0">
                <a:latin typeface="Times New Roman" panose="02020603050405020304" pitchFamily="18" charset="0"/>
                <a:cs typeface="Times New Roman" panose="02020603050405020304" pitchFamily="18" charset="0"/>
              </a:rPr>
              <a:t> Liu (PhD student)</a:t>
            </a:r>
          </a:p>
          <a:p>
            <a:r>
              <a:rPr lang="en-GB" sz="1000" dirty="0">
                <a:latin typeface="Times New Roman" panose="02020603050405020304" pitchFamily="18" charset="0"/>
                <a:cs typeface="Times New Roman" panose="02020603050405020304" pitchFamily="18" charset="0"/>
              </a:rPr>
              <a:t>Advanced LBMs</a:t>
            </a:r>
          </a:p>
        </p:txBody>
      </p:sp>
      <p:sp>
        <p:nvSpPr>
          <p:cNvPr id="39" name="TextBox 38">
            <a:extLst>
              <a:ext uri="{FF2B5EF4-FFF2-40B4-BE49-F238E27FC236}">
                <a16:creationId xmlns:a16="http://schemas.microsoft.com/office/drawing/2014/main" id="{4A06CF6A-41F6-304A-AEE3-4A73362B8FD7}"/>
              </a:ext>
            </a:extLst>
          </p:cNvPr>
          <p:cNvSpPr txBox="1"/>
          <p:nvPr/>
        </p:nvSpPr>
        <p:spPr>
          <a:xfrm>
            <a:off x="5440718" y="6472902"/>
            <a:ext cx="1515158" cy="400110"/>
          </a:xfrm>
          <a:prstGeom prst="rect">
            <a:avLst/>
          </a:prstGeom>
          <a:noFill/>
        </p:spPr>
        <p:txBody>
          <a:bodyPr wrap="none" rtlCol="0">
            <a:spAutoFit/>
          </a:bodyPr>
          <a:lstStyle/>
          <a:p>
            <a:r>
              <a:rPr lang="en-GB" sz="1000" dirty="0">
                <a:latin typeface="Times New Roman" panose="02020603050405020304" pitchFamily="18" charset="0"/>
                <a:cs typeface="Times New Roman" panose="02020603050405020304" pitchFamily="18" charset="0"/>
              </a:rPr>
              <a:t>Yang Zhou (PhD student)</a:t>
            </a:r>
          </a:p>
          <a:p>
            <a:r>
              <a:rPr lang="en-GB" sz="1000" dirty="0">
                <a:latin typeface="Times New Roman" panose="02020603050405020304" pitchFamily="18" charset="0"/>
                <a:cs typeface="Times New Roman" panose="02020603050405020304" pitchFamily="18" charset="0"/>
              </a:rPr>
              <a:t>Boiling</a:t>
            </a:r>
          </a:p>
        </p:txBody>
      </p:sp>
      <p:sp>
        <p:nvSpPr>
          <p:cNvPr id="42" name="TextBox 41">
            <a:extLst>
              <a:ext uri="{FF2B5EF4-FFF2-40B4-BE49-F238E27FC236}">
                <a16:creationId xmlns:a16="http://schemas.microsoft.com/office/drawing/2014/main" id="{14DEF757-3406-A54B-A676-8CA6A5706448}"/>
              </a:ext>
            </a:extLst>
          </p:cNvPr>
          <p:cNvSpPr txBox="1"/>
          <p:nvPr/>
        </p:nvSpPr>
        <p:spPr>
          <a:xfrm>
            <a:off x="7057818" y="1563241"/>
            <a:ext cx="2170787" cy="400110"/>
          </a:xfrm>
          <a:prstGeom prst="rect">
            <a:avLst/>
          </a:prstGeom>
          <a:noFill/>
        </p:spPr>
        <p:txBody>
          <a:bodyPr wrap="none" rtlCol="0">
            <a:spAutoFit/>
          </a:bodyPr>
          <a:lstStyle/>
          <a:p>
            <a:r>
              <a:rPr lang="en-GB" sz="1000" dirty="0">
                <a:latin typeface="Times New Roman" panose="02020603050405020304" pitchFamily="18" charset="0"/>
                <a:cs typeface="Times New Roman" panose="02020603050405020304" pitchFamily="18" charset="0"/>
              </a:rPr>
              <a:t>Gabriela Lopez Santana (PhD student)</a:t>
            </a:r>
          </a:p>
          <a:p>
            <a:r>
              <a:rPr lang="en-GB" sz="1000" dirty="0">
                <a:latin typeface="Times New Roman" panose="02020603050405020304" pitchFamily="18" charset="0"/>
                <a:cs typeface="Times New Roman" panose="02020603050405020304" pitchFamily="18" charset="0"/>
              </a:rPr>
              <a:t>Cardiovascular flows</a:t>
            </a:r>
          </a:p>
        </p:txBody>
      </p:sp>
      <p:sp>
        <p:nvSpPr>
          <p:cNvPr id="45" name="TextBox 44">
            <a:extLst>
              <a:ext uri="{FF2B5EF4-FFF2-40B4-BE49-F238E27FC236}">
                <a16:creationId xmlns:a16="http://schemas.microsoft.com/office/drawing/2014/main" id="{CCEDA9B2-5954-6B43-97A2-18D4677278E9}"/>
              </a:ext>
            </a:extLst>
          </p:cNvPr>
          <p:cNvSpPr txBox="1"/>
          <p:nvPr/>
        </p:nvSpPr>
        <p:spPr>
          <a:xfrm>
            <a:off x="3282462" y="1677000"/>
            <a:ext cx="1521776" cy="400110"/>
          </a:xfrm>
          <a:prstGeom prst="rect">
            <a:avLst/>
          </a:prstGeom>
          <a:noFill/>
        </p:spPr>
        <p:txBody>
          <a:bodyPr wrap="square" rtlCol="0">
            <a:spAutoFit/>
          </a:bodyPr>
          <a:lstStyle/>
          <a:p>
            <a:pPr algn="ctr"/>
            <a:r>
              <a:rPr lang="en-GB" sz="1000" dirty="0">
                <a:latin typeface="Times New Roman" panose="02020603050405020304" pitchFamily="18" charset="0"/>
                <a:cs typeface="Times New Roman" panose="02020603050405020304" pitchFamily="18" charset="0"/>
              </a:rPr>
              <a:t>ADR (Lecturer)</a:t>
            </a:r>
          </a:p>
          <a:p>
            <a:pPr algn="ctr"/>
            <a:r>
              <a:rPr lang="en-GB" sz="1000" dirty="0">
                <a:latin typeface="Times New Roman" panose="02020603050405020304" pitchFamily="18" charset="0"/>
                <a:cs typeface="Times New Roman" panose="02020603050405020304" pitchFamily="18" charset="0"/>
              </a:rPr>
              <a:t>Multiphysics modelling</a:t>
            </a:r>
          </a:p>
        </p:txBody>
      </p:sp>
      <p:pic>
        <p:nvPicPr>
          <p:cNvPr id="62" name="Picture 61">
            <a:extLst>
              <a:ext uri="{FF2B5EF4-FFF2-40B4-BE49-F238E27FC236}">
                <a16:creationId xmlns:a16="http://schemas.microsoft.com/office/drawing/2014/main" id="{1F7DA44A-16E8-3245-B132-2C3F8CBFA480}"/>
              </a:ext>
            </a:extLst>
          </p:cNvPr>
          <p:cNvPicPr>
            <a:picLocks noChangeAspect="1"/>
          </p:cNvPicPr>
          <p:nvPr/>
        </p:nvPicPr>
        <p:blipFill rotWithShape="1">
          <a:blip r:embed="rId7">
            <a:extLst>
              <a:ext uri="{28A0092B-C50C-407E-A947-70E740481C1C}">
                <a14:useLocalDpi xmlns:a14="http://schemas.microsoft.com/office/drawing/2010/main" val="0"/>
              </a:ext>
            </a:extLst>
          </a:blip>
          <a:srcRect t="10157" b="23360"/>
          <a:stretch/>
        </p:blipFill>
        <p:spPr>
          <a:xfrm>
            <a:off x="891529" y="597000"/>
            <a:ext cx="1079034" cy="1080000"/>
          </a:xfrm>
          <a:prstGeom prst="rect">
            <a:avLst/>
          </a:prstGeom>
        </p:spPr>
      </p:pic>
      <p:sp>
        <p:nvSpPr>
          <p:cNvPr id="63" name="TextBox 62">
            <a:extLst>
              <a:ext uri="{FF2B5EF4-FFF2-40B4-BE49-F238E27FC236}">
                <a16:creationId xmlns:a16="http://schemas.microsoft.com/office/drawing/2014/main" id="{76579E55-BFCA-1F47-A030-838EB4FDBCF9}"/>
              </a:ext>
            </a:extLst>
          </p:cNvPr>
          <p:cNvSpPr txBox="1"/>
          <p:nvPr/>
        </p:nvSpPr>
        <p:spPr>
          <a:xfrm>
            <a:off x="362804" y="1645848"/>
            <a:ext cx="2291012" cy="400110"/>
          </a:xfrm>
          <a:prstGeom prst="rect">
            <a:avLst/>
          </a:prstGeom>
          <a:noFill/>
        </p:spPr>
        <p:txBody>
          <a:bodyPr wrap="none" rtlCol="0">
            <a:spAutoFit/>
          </a:bodyPr>
          <a:lstStyle/>
          <a:p>
            <a:pPr algn="ctr"/>
            <a:r>
              <a:rPr lang="en-GB" sz="1000" dirty="0">
                <a:latin typeface="Times New Roman" panose="02020603050405020304" pitchFamily="18" charset="0"/>
                <a:cs typeface="Times New Roman" panose="02020603050405020304" pitchFamily="18" charset="0"/>
              </a:rPr>
              <a:t>Alistair Revell (Professor)</a:t>
            </a:r>
          </a:p>
          <a:p>
            <a:r>
              <a:rPr lang="en-GB" sz="1000" dirty="0">
                <a:latin typeface="Times New Roman" panose="02020603050405020304" pitchFamily="18" charset="0"/>
                <a:cs typeface="Times New Roman" panose="02020603050405020304" pitchFamily="18" charset="0"/>
              </a:rPr>
              <a:t>LBM, LUMA, turbulence, aerodynamics</a:t>
            </a:r>
          </a:p>
        </p:txBody>
      </p:sp>
      <p:pic>
        <p:nvPicPr>
          <p:cNvPr id="74" name="Picture 73">
            <a:extLst>
              <a:ext uri="{FF2B5EF4-FFF2-40B4-BE49-F238E27FC236}">
                <a16:creationId xmlns:a16="http://schemas.microsoft.com/office/drawing/2014/main" id="{0908FBA6-7E7E-8D4A-A84E-D70BF24F02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63" y="3715167"/>
            <a:ext cx="1080000" cy="1080000"/>
          </a:xfrm>
          <a:prstGeom prst="rect">
            <a:avLst/>
          </a:prstGeom>
        </p:spPr>
      </p:pic>
      <p:sp>
        <p:nvSpPr>
          <p:cNvPr id="75" name="TextBox 74">
            <a:extLst>
              <a:ext uri="{FF2B5EF4-FFF2-40B4-BE49-F238E27FC236}">
                <a16:creationId xmlns:a16="http://schemas.microsoft.com/office/drawing/2014/main" id="{76E66EF5-A9FA-3246-8872-021E0F261795}"/>
              </a:ext>
            </a:extLst>
          </p:cNvPr>
          <p:cNvSpPr txBox="1"/>
          <p:nvPr/>
        </p:nvSpPr>
        <p:spPr>
          <a:xfrm>
            <a:off x="598524" y="4825897"/>
            <a:ext cx="1664078" cy="400110"/>
          </a:xfrm>
          <a:prstGeom prst="rect">
            <a:avLst/>
          </a:prstGeom>
          <a:noFill/>
        </p:spPr>
        <p:txBody>
          <a:bodyPr wrap="square" rtlCol="0">
            <a:spAutoFit/>
          </a:bodyPr>
          <a:lstStyle/>
          <a:p>
            <a:pPr algn="ctr"/>
            <a:r>
              <a:rPr lang="en-GB" sz="1000" dirty="0">
                <a:latin typeface="Times New Roman" panose="02020603050405020304" pitchFamily="18" charset="0"/>
                <a:cs typeface="Times New Roman" panose="02020603050405020304" pitchFamily="18" charset="0"/>
              </a:rPr>
              <a:t>Marta Camps  (PDRA)</a:t>
            </a:r>
          </a:p>
          <a:p>
            <a:r>
              <a:rPr lang="en-GB" sz="1000" dirty="0">
                <a:latin typeface="Times New Roman" panose="02020603050405020304" pitchFamily="18" charset="0"/>
                <a:cs typeface="Times New Roman" panose="02020603050405020304" pitchFamily="18" charset="0"/>
              </a:rPr>
              <a:t>LUMA, Coupling with FVM</a:t>
            </a:r>
          </a:p>
        </p:txBody>
      </p:sp>
      <p:pic>
        <p:nvPicPr>
          <p:cNvPr id="78" name="图片 17" descr="图片包含 游戏机&#10;&#10;描述已自动生成">
            <a:extLst>
              <a:ext uri="{FF2B5EF4-FFF2-40B4-BE49-F238E27FC236}">
                <a16:creationId xmlns:a16="http://schemas.microsoft.com/office/drawing/2014/main" id="{3FAAAA8C-2FBF-1A44-989C-60E95428D2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5468" y="4299726"/>
            <a:ext cx="1581291" cy="1004761"/>
          </a:xfrm>
          <a:prstGeom prst="rect">
            <a:avLst/>
          </a:prstGeom>
        </p:spPr>
      </p:pic>
      <p:pic>
        <p:nvPicPr>
          <p:cNvPr id="79" name="Picture 12" descr="A picture containing background pattern&#10;&#10;Description automatically generated">
            <a:extLst>
              <a:ext uri="{FF2B5EF4-FFF2-40B4-BE49-F238E27FC236}">
                <a16:creationId xmlns:a16="http://schemas.microsoft.com/office/drawing/2014/main" id="{06E08144-A091-9D4C-A5D5-17F339AD8062}"/>
              </a:ext>
            </a:extLst>
          </p:cNvPr>
          <p:cNvPicPr>
            <a:picLocks noChangeAspect="1"/>
          </p:cNvPicPr>
          <p:nvPr/>
        </p:nvPicPr>
        <p:blipFill rotWithShape="1">
          <a:blip r:embed="rId10"/>
          <a:srcRect l="4443" t="15026" r="22951" b="3280"/>
          <a:stretch/>
        </p:blipFill>
        <p:spPr>
          <a:xfrm>
            <a:off x="6882237" y="5665452"/>
            <a:ext cx="1508947" cy="738593"/>
          </a:xfrm>
          <a:prstGeom prst="rect">
            <a:avLst/>
          </a:prstGeom>
        </p:spPr>
      </p:pic>
      <p:pic>
        <p:nvPicPr>
          <p:cNvPr id="80" name="Picture 32">
            <a:extLst>
              <a:ext uri="{FF2B5EF4-FFF2-40B4-BE49-F238E27FC236}">
                <a16:creationId xmlns:a16="http://schemas.microsoft.com/office/drawing/2014/main" id="{2FF9F49E-223E-1C4C-BEAB-3B978EB014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6942" y="1891232"/>
            <a:ext cx="1221992" cy="846931"/>
          </a:xfrm>
          <a:prstGeom prst="rect">
            <a:avLst/>
          </a:prstGeom>
        </p:spPr>
      </p:pic>
      <p:grpSp>
        <p:nvGrpSpPr>
          <p:cNvPr id="86" name="Group 85">
            <a:extLst>
              <a:ext uri="{FF2B5EF4-FFF2-40B4-BE49-F238E27FC236}">
                <a16:creationId xmlns:a16="http://schemas.microsoft.com/office/drawing/2014/main" id="{8C844223-197A-A648-B95D-28A0DD211490}"/>
              </a:ext>
            </a:extLst>
          </p:cNvPr>
          <p:cNvGrpSpPr>
            <a:grpSpLocks noChangeAspect="1"/>
          </p:cNvGrpSpPr>
          <p:nvPr/>
        </p:nvGrpSpPr>
        <p:grpSpPr>
          <a:xfrm>
            <a:off x="12675" y="5323627"/>
            <a:ext cx="2700000" cy="866998"/>
            <a:chOff x="18882" y="841579"/>
            <a:chExt cx="8882522" cy="2852267"/>
          </a:xfrm>
        </p:grpSpPr>
        <p:pic>
          <p:nvPicPr>
            <p:cNvPr id="87" name="Picture 86">
              <a:extLst>
                <a:ext uri="{FF2B5EF4-FFF2-40B4-BE49-F238E27FC236}">
                  <a16:creationId xmlns:a16="http://schemas.microsoft.com/office/drawing/2014/main" id="{C54989C9-B88D-754A-BC88-720877349D4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0193" y="841579"/>
              <a:ext cx="8521805" cy="2852267"/>
            </a:xfrm>
            <a:prstGeom prst="rect">
              <a:avLst/>
            </a:prstGeom>
          </p:spPr>
        </p:pic>
        <p:sp>
          <p:nvSpPr>
            <p:cNvPr id="88" name="Rectangle 87">
              <a:extLst>
                <a:ext uri="{FF2B5EF4-FFF2-40B4-BE49-F238E27FC236}">
                  <a16:creationId xmlns:a16="http://schemas.microsoft.com/office/drawing/2014/main" id="{C6ED46BA-C850-3D47-ABE6-D9B68FC7CA25}"/>
                </a:ext>
              </a:extLst>
            </p:cNvPr>
            <p:cNvSpPr/>
            <p:nvPr/>
          </p:nvSpPr>
          <p:spPr>
            <a:xfrm>
              <a:off x="1563580" y="3378572"/>
              <a:ext cx="7095228" cy="315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GB">
                <a:solidFill>
                  <a:prstClr val="white"/>
                </a:solidFill>
                <a:latin typeface="Century Gothic"/>
              </a:endParaRPr>
            </a:p>
          </p:txBody>
        </p:sp>
        <p:sp>
          <p:nvSpPr>
            <p:cNvPr id="89" name="Rectangle 88">
              <a:extLst>
                <a:ext uri="{FF2B5EF4-FFF2-40B4-BE49-F238E27FC236}">
                  <a16:creationId xmlns:a16="http://schemas.microsoft.com/office/drawing/2014/main" id="{813258E6-4AB8-4544-9CDC-72E191B0818B}"/>
                </a:ext>
              </a:extLst>
            </p:cNvPr>
            <p:cNvSpPr/>
            <p:nvPr/>
          </p:nvSpPr>
          <p:spPr>
            <a:xfrm rot="1955232">
              <a:off x="18882" y="3039754"/>
              <a:ext cx="1708208" cy="286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GB">
                <a:solidFill>
                  <a:prstClr val="white"/>
                </a:solidFill>
                <a:latin typeface="Century Gothic"/>
              </a:endParaRPr>
            </a:p>
          </p:txBody>
        </p:sp>
        <p:sp>
          <p:nvSpPr>
            <p:cNvPr id="90" name="Rectangle 89">
              <a:extLst>
                <a:ext uri="{FF2B5EF4-FFF2-40B4-BE49-F238E27FC236}">
                  <a16:creationId xmlns:a16="http://schemas.microsoft.com/office/drawing/2014/main" id="{FC0DCC14-58E2-F241-A4F6-3253077FA969}"/>
                </a:ext>
              </a:extLst>
            </p:cNvPr>
            <p:cNvSpPr/>
            <p:nvPr/>
          </p:nvSpPr>
          <p:spPr>
            <a:xfrm>
              <a:off x="8511699" y="2006082"/>
              <a:ext cx="389705" cy="1346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GB">
                <a:solidFill>
                  <a:prstClr val="white"/>
                </a:solidFill>
                <a:latin typeface="Century Gothic"/>
              </a:endParaRPr>
            </a:p>
          </p:txBody>
        </p:sp>
      </p:grpSp>
      <p:pic>
        <p:nvPicPr>
          <p:cNvPr id="106" name="Immagine 7">
            <a:extLst>
              <a:ext uri="{FF2B5EF4-FFF2-40B4-BE49-F238E27FC236}">
                <a16:creationId xmlns:a16="http://schemas.microsoft.com/office/drawing/2014/main" id="{46628380-67D4-E345-AF2E-04D249E860DA}"/>
              </a:ext>
            </a:extLst>
          </p:cNvPr>
          <p:cNvPicPr>
            <a:picLocks noChangeAspect="1"/>
          </p:cNvPicPr>
          <p:nvPr/>
        </p:nvPicPr>
        <p:blipFill rotWithShape="1">
          <a:blip r:embed="rId13">
            <a:extLst>
              <a:ext uri="{28A0092B-C50C-407E-A947-70E740481C1C}">
                <a14:useLocalDpi xmlns:a14="http://schemas.microsoft.com/office/drawing/2010/main" val="0"/>
              </a:ext>
            </a:extLst>
          </a:blip>
          <a:srcRect l="1829" r="1199"/>
          <a:stretch/>
        </p:blipFill>
        <p:spPr>
          <a:xfrm>
            <a:off x="12675" y="2109222"/>
            <a:ext cx="2700000" cy="1315515"/>
          </a:xfrm>
          <a:prstGeom prst="rect">
            <a:avLst/>
          </a:prstGeom>
        </p:spPr>
      </p:pic>
      <p:pic>
        <p:nvPicPr>
          <p:cNvPr id="3" name="Picture 2">
            <a:extLst>
              <a:ext uri="{FF2B5EF4-FFF2-40B4-BE49-F238E27FC236}">
                <a16:creationId xmlns:a16="http://schemas.microsoft.com/office/drawing/2014/main" id="{95B6A809-E140-2448-AD69-23C73C57FF2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94839" y="2127113"/>
            <a:ext cx="1188001" cy="1188001"/>
          </a:xfrm>
          <a:prstGeom prst="rect">
            <a:avLst/>
          </a:prstGeom>
        </p:spPr>
      </p:pic>
      <p:pic>
        <p:nvPicPr>
          <p:cNvPr id="5" name="Picture 4" descr="A person taking a selfie&#10;&#10;Description automatically generated">
            <a:extLst>
              <a:ext uri="{FF2B5EF4-FFF2-40B4-BE49-F238E27FC236}">
                <a16:creationId xmlns:a16="http://schemas.microsoft.com/office/drawing/2014/main" id="{82E50462-6475-8BA3-E6E6-0CA6718705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94236" y="3715168"/>
            <a:ext cx="1128620" cy="1128620"/>
          </a:xfrm>
          <a:prstGeom prst="rect">
            <a:avLst/>
          </a:prstGeom>
        </p:spPr>
      </p:pic>
      <p:pic>
        <p:nvPicPr>
          <p:cNvPr id="8" name="Picture 7" descr="A picture containing person, wall, indoor, posing&#10;&#10;Description automatically generated">
            <a:extLst>
              <a:ext uri="{FF2B5EF4-FFF2-40B4-BE49-F238E27FC236}">
                <a16:creationId xmlns:a16="http://schemas.microsoft.com/office/drawing/2014/main" id="{AD5DF0D7-6605-DBDD-3AA6-809FBA4E3FD9}"/>
              </a:ext>
            </a:extLst>
          </p:cNvPr>
          <p:cNvPicPr>
            <a:picLocks noChangeAspect="1"/>
          </p:cNvPicPr>
          <p:nvPr/>
        </p:nvPicPr>
        <p:blipFill rotWithShape="1">
          <a:blip r:embed="rId16">
            <a:extLst>
              <a:ext uri="{28A0092B-C50C-407E-A947-70E740481C1C}">
                <a14:useLocalDpi xmlns:a14="http://schemas.microsoft.com/office/drawing/2010/main" val="0"/>
              </a:ext>
            </a:extLst>
          </a:blip>
          <a:srcRect t="14132"/>
          <a:stretch/>
        </p:blipFill>
        <p:spPr>
          <a:xfrm>
            <a:off x="7676423" y="2845267"/>
            <a:ext cx="927703" cy="1116539"/>
          </a:xfrm>
          <a:prstGeom prst="rect">
            <a:avLst/>
          </a:prstGeom>
        </p:spPr>
      </p:pic>
      <p:pic>
        <p:nvPicPr>
          <p:cNvPr id="10" name="Picture 9" descr="A picture containing text, stationary&#10;&#10;Description automatically generated">
            <a:extLst>
              <a:ext uri="{FF2B5EF4-FFF2-40B4-BE49-F238E27FC236}">
                <a16:creationId xmlns:a16="http://schemas.microsoft.com/office/drawing/2014/main" id="{A45E08D0-E69F-E0B2-7420-94276BA992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67090" y="4207517"/>
            <a:ext cx="1947969" cy="1143951"/>
          </a:xfrm>
          <a:prstGeom prst="rect">
            <a:avLst/>
          </a:prstGeom>
        </p:spPr>
      </p:pic>
      <p:sp>
        <p:nvSpPr>
          <p:cNvPr id="46" name="TextBox 45">
            <a:extLst>
              <a:ext uri="{FF2B5EF4-FFF2-40B4-BE49-F238E27FC236}">
                <a16:creationId xmlns:a16="http://schemas.microsoft.com/office/drawing/2014/main" id="{F9C4846D-D6BC-643A-8864-E3937D1D8834}"/>
              </a:ext>
            </a:extLst>
          </p:cNvPr>
          <p:cNvSpPr txBox="1"/>
          <p:nvPr/>
        </p:nvSpPr>
        <p:spPr>
          <a:xfrm>
            <a:off x="7211110" y="3936516"/>
            <a:ext cx="1947969" cy="400110"/>
          </a:xfrm>
          <a:prstGeom prst="rect">
            <a:avLst/>
          </a:prstGeom>
          <a:noFill/>
        </p:spPr>
        <p:txBody>
          <a:bodyPr wrap="none" rtlCol="0">
            <a:spAutoFit/>
          </a:bodyPr>
          <a:lstStyle/>
          <a:p>
            <a:r>
              <a:rPr lang="en-GB" sz="1000" dirty="0">
                <a:latin typeface="Times New Roman" panose="02020603050405020304" pitchFamily="18" charset="0"/>
                <a:cs typeface="Times New Roman" panose="02020603050405020304" pitchFamily="18" charset="0"/>
              </a:rPr>
              <a:t>Rong Wang (PhD student)</a:t>
            </a:r>
          </a:p>
          <a:p>
            <a:r>
              <a:rPr lang="en-GB" sz="1000" dirty="0">
                <a:latin typeface="Times New Roman" panose="02020603050405020304" pitchFamily="18" charset="0"/>
                <a:cs typeface="Times New Roman" panose="02020603050405020304" pitchFamily="18" charset="0"/>
              </a:rPr>
              <a:t>Atmospheric flows and wind farm</a:t>
            </a:r>
          </a:p>
        </p:txBody>
      </p:sp>
      <p:sp>
        <p:nvSpPr>
          <p:cNvPr id="48" name="TextBox 47">
            <a:extLst>
              <a:ext uri="{FF2B5EF4-FFF2-40B4-BE49-F238E27FC236}">
                <a16:creationId xmlns:a16="http://schemas.microsoft.com/office/drawing/2014/main" id="{3569F999-3E63-1429-4A7C-B4A6A5668501}"/>
              </a:ext>
            </a:extLst>
          </p:cNvPr>
          <p:cNvSpPr txBox="1"/>
          <p:nvPr/>
        </p:nvSpPr>
        <p:spPr>
          <a:xfrm>
            <a:off x="3211311" y="4825897"/>
            <a:ext cx="1664078" cy="400110"/>
          </a:xfrm>
          <a:prstGeom prst="rect">
            <a:avLst/>
          </a:prstGeom>
          <a:noFill/>
        </p:spPr>
        <p:txBody>
          <a:bodyPr wrap="square" rtlCol="0">
            <a:spAutoFit/>
          </a:bodyPr>
          <a:lstStyle/>
          <a:p>
            <a:pPr algn="ctr"/>
            <a:r>
              <a:rPr lang="en-GB" sz="1000" dirty="0">
                <a:latin typeface="Times New Roman" panose="02020603050405020304" pitchFamily="18" charset="0"/>
                <a:cs typeface="Times New Roman" panose="02020603050405020304" pitchFamily="18" charset="0"/>
              </a:rPr>
              <a:t>Ian Hinder (Res Soft </a:t>
            </a:r>
            <a:r>
              <a:rPr lang="en-GB" sz="1000" dirty="0" err="1">
                <a:latin typeface="Times New Roman" panose="02020603050405020304" pitchFamily="18" charset="0"/>
                <a:cs typeface="Times New Roman" panose="02020603050405020304" pitchFamily="18" charset="0"/>
              </a:rPr>
              <a:t>Eng</a:t>
            </a:r>
            <a:r>
              <a:rPr lang="en-GB" sz="1000" dirty="0">
                <a:latin typeface="Times New Roman" panose="02020603050405020304" pitchFamily="18" charset="0"/>
                <a:cs typeface="Times New Roman" panose="02020603050405020304" pitchFamily="18" charset="0"/>
              </a:rPr>
              <a:t>)</a:t>
            </a:r>
          </a:p>
          <a:p>
            <a:pPr algn="ctr"/>
            <a:r>
              <a:rPr lang="en-GB" sz="1000" dirty="0">
                <a:latin typeface="Times New Roman" panose="02020603050405020304" pitchFamily="18" charset="0"/>
                <a:cs typeface="Times New Roman" panose="02020603050405020304" pitchFamily="18" charset="0"/>
              </a:rPr>
              <a:t>FSI on GPUs</a:t>
            </a:r>
          </a:p>
        </p:txBody>
      </p:sp>
      <p:pic>
        <p:nvPicPr>
          <p:cNvPr id="18" name="Picture 17" descr="Graphical user interface&#10;&#10;Description automatically generated">
            <a:extLst>
              <a:ext uri="{FF2B5EF4-FFF2-40B4-BE49-F238E27FC236}">
                <a16:creationId xmlns:a16="http://schemas.microsoft.com/office/drawing/2014/main" id="{B87DB9B5-64EB-496D-D44C-13C02AC8B41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32010" y="5206331"/>
            <a:ext cx="1913085" cy="1608469"/>
          </a:xfrm>
          <a:prstGeom prst="rect">
            <a:avLst/>
          </a:prstGeom>
        </p:spPr>
      </p:pic>
      <p:pic>
        <p:nvPicPr>
          <p:cNvPr id="7" name="Picture 6">
            <a:extLst>
              <a:ext uri="{FF2B5EF4-FFF2-40B4-BE49-F238E27FC236}">
                <a16:creationId xmlns:a16="http://schemas.microsoft.com/office/drawing/2014/main" id="{051AEEBE-33F2-49E8-637B-C64145DE273C}"/>
              </a:ext>
            </a:extLst>
          </p:cNvPr>
          <p:cNvPicPr>
            <a:picLocks noChangeAspect="1"/>
          </p:cNvPicPr>
          <p:nvPr/>
        </p:nvPicPr>
        <p:blipFill rotWithShape="1">
          <a:blip r:embed="rId19">
            <a:extLst>
              <a:ext uri="{28A0092B-C50C-407E-A947-70E740481C1C}">
                <a14:useLocalDpi xmlns:a14="http://schemas.microsoft.com/office/drawing/2010/main" val="0"/>
              </a:ext>
            </a:extLst>
          </a:blip>
          <a:srcRect l="24360" t="13228" r="30245"/>
          <a:stretch/>
        </p:blipFill>
        <p:spPr>
          <a:xfrm>
            <a:off x="5693257" y="513047"/>
            <a:ext cx="837083" cy="1200077"/>
          </a:xfrm>
          <a:prstGeom prst="rect">
            <a:avLst/>
          </a:prstGeom>
        </p:spPr>
      </p:pic>
      <p:pic>
        <p:nvPicPr>
          <p:cNvPr id="12" name="Picture 11">
            <a:extLst>
              <a:ext uri="{FF2B5EF4-FFF2-40B4-BE49-F238E27FC236}">
                <a16:creationId xmlns:a16="http://schemas.microsoft.com/office/drawing/2014/main" id="{E53C9B3A-D33C-155D-2AA6-3958AB45F697}"/>
              </a:ext>
            </a:extLst>
          </p:cNvPr>
          <p:cNvPicPr>
            <a:picLocks noChangeAspect="1"/>
          </p:cNvPicPr>
          <p:nvPr/>
        </p:nvPicPr>
        <p:blipFill rotWithShape="1">
          <a:blip r:embed="rId20">
            <a:extLst>
              <a:ext uri="{28A0092B-C50C-407E-A947-70E740481C1C}">
                <a14:useLocalDpi xmlns:a14="http://schemas.microsoft.com/office/drawing/2010/main" val="0"/>
              </a:ext>
            </a:extLst>
          </a:blip>
          <a:srcRect t="48285" r="20117"/>
          <a:stretch/>
        </p:blipFill>
        <p:spPr>
          <a:xfrm>
            <a:off x="5432884" y="2015047"/>
            <a:ext cx="1664078" cy="792330"/>
          </a:xfrm>
          <a:prstGeom prst="rect">
            <a:avLst/>
          </a:prstGeom>
        </p:spPr>
      </p:pic>
    </p:spTree>
    <p:extLst>
      <p:ext uri="{BB962C8B-B14F-4D97-AF65-F5344CB8AC3E}">
        <p14:creationId xmlns:p14="http://schemas.microsoft.com/office/powerpoint/2010/main" val="337514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83045" y="972348"/>
            <a:ext cx="8851065" cy="5683285"/>
          </a:xfrm>
          <a:prstGeom prst="rect">
            <a:avLst/>
          </a:prstGeom>
          <a:gradFill flip="none" rotWithShape="1">
            <a:gsLst>
              <a:gs pos="91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r>
              <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rPr>
              <a:t>Macroscopic and microscopic scales</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16</a:t>
            </a:r>
          </a:p>
        </p:txBody>
      </p:sp>
      <p:sp>
        <p:nvSpPr>
          <p:cNvPr id="2" name="TextBox 1">
            <a:extLst>
              <a:ext uri="{FF2B5EF4-FFF2-40B4-BE49-F238E27FC236}">
                <a16:creationId xmlns:a16="http://schemas.microsoft.com/office/drawing/2014/main" id="{E9B53B6E-E547-3AF1-37DA-7FEBD0BF3348}"/>
              </a:ext>
            </a:extLst>
          </p:cNvPr>
          <p:cNvSpPr txBox="1"/>
          <p:nvPr/>
        </p:nvSpPr>
        <p:spPr>
          <a:xfrm>
            <a:off x="198231" y="1502229"/>
            <a:ext cx="8762724" cy="3831818"/>
          </a:xfrm>
          <a:prstGeom prst="rect">
            <a:avLst/>
          </a:prstGeom>
          <a:noFill/>
        </p:spPr>
        <p:txBody>
          <a:bodyPr wrap="square" rtlCol="0">
            <a:spAutoFit/>
          </a:bodyPr>
          <a:lstStyle/>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macroscopic level</a:t>
            </a:r>
            <a:r>
              <a:rPr lang="en-GB" dirty="0">
                <a:latin typeface="Times New Roman" panose="02020603050405020304" pitchFamily="18" charset="0"/>
                <a:cs typeface="Times New Roman" panose="02020603050405020304" pitchFamily="18" charset="0"/>
              </a:rPr>
              <a:t>, a</a:t>
            </a:r>
            <a:r>
              <a:rPr lang="en-GB" dirty="0">
                <a:solidFill>
                  <a:schemeClr val="tx1"/>
                </a:solidFill>
                <a:latin typeface="Times New Roman" panose="02020603050405020304" pitchFamily="18" charset="0"/>
                <a:cs typeface="Times New Roman" panose="02020603050405020304" pitchFamily="18" charset="0"/>
              </a:rPr>
              <a:t> fluid is a continuous material with some properties and it obeys the Navier-Stokes equations. Pressure, density and velocity are continuous variables which can be measured.</a:t>
            </a: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p:graphicFrame>
        <p:nvGraphicFramePr>
          <p:cNvPr id="6" name="Segnaposto contenuto 5">
            <a:extLst>
              <a:ext uri="{FF2B5EF4-FFF2-40B4-BE49-F238E27FC236}">
                <a16:creationId xmlns:a16="http://schemas.microsoft.com/office/drawing/2014/main" id="{447686F8-CF1B-E2FC-148F-09B59D72C1D4}"/>
              </a:ext>
            </a:extLst>
          </p:cNvPr>
          <p:cNvGraphicFramePr>
            <a:graphicFrameLocks noChangeAspect="1"/>
          </p:cNvGraphicFramePr>
          <p:nvPr>
            <p:extLst>
              <p:ext uri="{D42A27DB-BD31-4B8C-83A1-F6EECF244321}">
                <p14:modId xmlns:p14="http://schemas.microsoft.com/office/powerpoint/2010/main" val="115958743"/>
              </p:ext>
            </p:extLst>
          </p:nvPr>
        </p:nvGraphicFramePr>
        <p:xfrm>
          <a:off x="310108" y="2932264"/>
          <a:ext cx="3097122" cy="1204193"/>
        </p:xfrm>
        <a:graphic>
          <a:graphicData uri="http://schemas.openxmlformats.org/presentationml/2006/ole">
            <mc:AlternateContent xmlns:mc="http://schemas.openxmlformats.org/markup-compatibility/2006">
              <mc:Choice xmlns:v="urn:schemas-microsoft-com:vml" Requires="v">
                <p:oleObj name="Equation" r:id="rId3" imgW="1600200" imgH="622300" progId="Equation.3">
                  <p:embed/>
                </p:oleObj>
              </mc:Choice>
              <mc:Fallback>
                <p:oleObj name="Equation" r:id="rId3" imgW="1600200" imgH="622300" progId="Equation.3">
                  <p:embed/>
                  <p:pic>
                    <p:nvPicPr>
                      <p:cNvPr id="3" name="Segnaposto contenuto 5">
                        <a:extLst>
                          <a:ext uri="{FF2B5EF4-FFF2-40B4-BE49-F238E27FC236}">
                            <a16:creationId xmlns:a16="http://schemas.microsoft.com/office/drawing/2014/main" id="{66FBAA06-5376-88EF-DD6C-DEC3AC1F8073}"/>
                          </a:ext>
                        </a:extLst>
                      </p:cNvPr>
                      <p:cNvPicPr/>
                      <p:nvPr/>
                    </p:nvPicPr>
                    <p:blipFill>
                      <a:blip r:embed="rId4"/>
                      <a:stretch>
                        <a:fillRect/>
                      </a:stretch>
                    </p:blipFill>
                    <p:spPr>
                      <a:xfrm>
                        <a:off x="310108" y="2932264"/>
                        <a:ext cx="3097122" cy="1204193"/>
                      </a:xfrm>
                      <a:prstGeom prst="rect">
                        <a:avLst/>
                      </a:prstGeom>
                    </p:spPr>
                  </p:pic>
                </p:oleObj>
              </mc:Fallback>
            </mc:AlternateContent>
          </a:graphicData>
        </a:graphic>
      </p:graphicFrame>
      <p:pic>
        <p:nvPicPr>
          <p:cNvPr id="15" name="Picture 14" descr="A picture containing orange, scale, device&#10;&#10;Description automatically generated">
            <a:extLst>
              <a:ext uri="{FF2B5EF4-FFF2-40B4-BE49-F238E27FC236}">
                <a16:creationId xmlns:a16="http://schemas.microsoft.com/office/drawing/2014/main" id="{F6E839C1-D2C3-44EE-D921-C241FD516E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862" y="2503714"/>
            <a:ext cx="1820344" cy="1850571"/>
          </a:xfrm>
          <a:prstGeom prst="rect">
            <a:avLst/>
          </a:prstGeom>
        </p:spPr>
      </p:pic>
      <p:pic>
        <p:nvPicPr>
          <p:cNvPr id="17" name="Picture 16">
            <a:extLst>
              <a:ext uri="{FF2B5EF4-FFF2-40B4-BE49-F238E27FC236}">
                <a16:creationId xmlns:a16="http://schemas.microsoft.com/office/drawing/2014/main" id="{E27E1FF8-BE80-6F3D-7FD5-497BFAF20721}"/>
              </a:ext>
            </a:extLst>
          </p:cNvPr>
          <p:cNvPicPr>
            <a:picLocks noChangeAspect="1"/>
          </p:cNvPicPr>
          <p:nvPr/>
        </p:nvPicPr>
        <p:blipFill rotWithShape="1">
          <a:blip r:embed="rId6">
            <a:extLst>
              <a:ext uri="{28A0092B-C50C-407E-A947-70E740481C1C}">
                <a14:useLocalDpi xmlns:a14="http://schemas.microsoft.com/office/drawing/2010/main" val="0"/>
              </a:ext>
            </a:extLst>
          </a:blip>
          <a:srcRect t="17129" b="17301"/>
          <a:stretch/>
        </p:blipFill>
        <p:spPr>
          <a:xfrm>
            <a:off x="6188392" y="2596241"/>
            <a:ext cx="2540084" cy="1665516"/>
          </a:xfrm>
          <a:prstGeom prst="rect">
            <a:avLst/>
          </a:prstGeom>
        </p:spPr>
      </p:pic>
      <p:pic>
        <p:nvPicPr>
          <p:cNvPr id="20" name="Picture 19" descr="Diagram&#10;&#10;Description automatically generated">
            <a:extLst>
              <a:ext uri="{FF2B5EF4-FFF2-40B4-BE49-F238E27FC236}">
                <a16:creationId xmlns:a16="http://schemas.microsoft.com/office/drawing/2014/main" id="{F1EE2620-DD3C-5A82-7C2A-6B842F6E48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231" y="4710656"/>
            <a:ext cx="5794431" cy="1711672"/>
          </a:xfrm>
          <a:prstGeom prst="rect">
            <a:avLst/>
          </a:prstGeom>
        </p:spPr>
      </p:pic>
      <p:sp>
        <p:nvSpPr>
          <p:cNvPr id="3" name="Titolo 1">
            <a:extLst>
              <a:ext uri="{FF2B5EF4-FFF2-40B4-BE49-F238E27FC236}">
                <a16:creationId xmlns:a16="http://schemas.microsoft.com/office/drawing/2014/main" id="{E85DB988-9423-50BB-EB96-746ECCBF51A9}"/>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Linking macro and micro worlds</a:t>
            </a:r>
          </a:p>
        </p:txBody>
      </p:sp>
    </p:spTree>
    <p:extLst>
      <p:ext uri="{BB962C8B-B14F-4D97-AF65-F5344CB8AC3E}">
        <p14:creationId xmlns:p14="http://schemas.microsoft.com/office/powerpoint/2010/main" val="4206219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83045" y="972348"/>
            <a:ext cx="8851065" cy="5683285"/>
          </a:xfrm>
          <a:prstGeom prst="rect">
            <a:avLst/>
          </a:prstGeom>
          <a:gradFill flip="none" rotWithShape="1">
            <a:gsLst>
              <a:gs pos="91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r>
              <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rPr>
              <a:t>Macroscopic and microscopic scales</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16</a:t>
            </a:r>
          </a:p>
        </p:txBody>
      </p:sp>
      <p:sp>
        <p:nvSpPr>
          <p:cNvPr id="2" name="TextBox 1">
            <a:extLst>
              <a:ext uri="{FF2B5EF4-FFF2-40B4-BE49-F238E27FC236}">
                <a16:creationId xmlns:a16="http://schemas.microsoft.com/office/drawing/2014/main" id="{E9B53B6E-E547-3AF1-37DA-7FEBD0BF3348}"/>
              </a:ext>
            </a:extLst>
          </p:cNvPr>
          <p:cNvSpPr txBox="1"/>
          <p:nvPr/>
        </p:nvSpPr>
        <p:spPr>
          <a:xfrm>
            <a:off x="198230" y="1502229"/>
            <a:ext cx="8851065" cy="4662815"/>
          </a:xfrm>
          <a:prstGeom prst="rect">
            <a:avLst/>
          </a:prstGeom>
          <a:noFill/>
        </p:spPr>
        <p:txBody>
          <a:bodyPr wrap="square" rtlCol="0">
            <a:spAutoFit/>
          </a:bodyPr>
          <a:lstStyle/>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microscopic level</a:t>
            </a:r>
            <a:r>
              <a:rPr lang="en-GB" dirty="0">
                <a:latin typeface="Times New Roman" panose="02020603050405020304" pitchFamily="18" charset="0"/>
                <a:cs typeface="Times New Roman" panose="02020603050405020304" pitchFamily="18" charset="0"/>
              </a:rPr>
              <a:t>, we play another game.  Here, the fluid is an ensemble of molecules with an unpredictable (chaotic) behaviour and it loses its apparent global coherence. The apparent continuity of the fluid is broken.</a:t>
            </a:r>
          </a:p>
          <a:p>
            <a:pPr algn="just">
              <a:lnSpc>
                <a:spcPct val="150000"/>
              </a:lnSpc>
            </a:pPr>
            <a:r>
              <a:rPr lang="en-GB" dirty="0">
                <a:solidFill>
                  <a:schemeClr val="tx1"/>
                </a:solidFill>
                <a:latin typeface="Times New Roman" panose="02020603050405020304" pitchFamily="18" charset="0"/>
                <a:cs typeface="Times New Roman" panose="02020603050405020304" pitchFamily="18" charset="0"/>
              </a:rPr>
              <a:t>Establishing the link between macro and micro worlds is instrumental to a better understanding of the fluid behaviour.</a:t>
            </a: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p:pic>
        <p:nvPicPr>
          <p:cNvPr id="3" name="Picture 2" descr="Chart&#10;&#10;Description automatically generated">
            <a:extLst>
              <a:ext uri="{FF2B5EF4-FFF2-40B4-BE49-F238E27FC236}">
                <a16:creationId xmlns:a16="http://schemas.microsoft.com/office/drawing/2014/main" id="{ABB5055B-F59E-E31D-0A7E-03B21AE440A9}"/>
              </a:ext>
            </a:extLst>
          </p:cNvPr>
          <p:cNvPicPr>
            <a:picLocks noChangeAspect="1"/>
          </p:cNvPicPr>
          <p:nvPr/>
        </p:nvPicPr>
        <p:blipFill rotWithShape="1">
          <a:blip r:embed="rId3">
            <a:extLst>
              <a:ext uri="{28A0092B-C50C-407E-A947-70E740481C1C}">
                <a14:useLocalDpi xmlns:a14="http://schemas.microsoft.com/office/drawing/2010/main" val="0"/>
              </a:ext>
            </a:extLst>
          </a:blip>
          <a:srcRect l="13827"/>
          <a:stretch/>
        </p:blipFill>
        <p:spPr>
          <a:xfrm>
            <a:off x="5793686" y="4133159"/>
            <a:ext cx="2175468" cy="2180085"/>
          </a:xfrm>
          <a:prstGeom prst="rect">
            <a:avLst/>
          </a:prstGeom>
        </p:spPr>
      </p:pic>
      <p:pic>
        <p:nvPicPr>
          <p:cNvPr id="4" name="Picture 3">
            <a:extLst>
              <a:ext uri="{FF2B5EF4-FFF2-40B4-BE49-F238E27FC236}">
                <a16:creationId xmlns:a16="http://schemas.microsoft.com/office/drawing/2014/main" id="{4B809C69-8888-FE18-B544-D6ED11E2F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823504"/>
            <a:ext cx="3527477" cy="2637940"/>
          </a:xfrm>
          <a:prstGeom prst="rect">
            <a:avLst/>
          </a:prstGeom>
        </p:spPr>
      </p:pic>
      <p:sp>
        <p:nvSpPr>
          <p:cNvPr id="5" name="Titolo 1">
            <a:extLst>
              <a:ext uri="{FF2B5EF4-FFF2-40B4-BE49-F238E27FC236}">
                <a16:creationId xmlns:a16="http://schemas.microsoft.com/office/drawing/2014/main" id="{C4CA12E6-AEFF-0A60-785F-734DA8BF8F21}"/>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Linking macro and micro worlds</a:t>
            </a:r>
          </a:p>
        </p:txBody>
      </p:sp>
    </p:spTree>
    <p:extLst>
      <p:ext uri="{BB962C8B-B14F-4D97-AF65-F5344CB8AC3E}">
        <p14:creationId xmlns:p14="http://schemas.microsoft.com/office/powerpoint/2010/main" val="1286221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83045" y="972348"/>
            <a:ext cx="8851065" cy="5683285"/>
          </a:xfrm>
          <a:prstGeom prst="rect">
            <a:avLst/>
          </a:prstGeom>
          <a:gradFill flip="none" rotWithShape="1">
            <a:gsLst>
              <a:gs pos="91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r>
              <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rPr>
              <a:t>Macroscopic and microscopic scales</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16</a:t>
            </a:r>
          </a:p>
        </p:txBody>
      </p:sp>
      <p:sp>
        <p:nvSpPr>
          <p:cNvPr id="2" name="TextBox 1">
            <a:extLst>
              <a:ext uri="{FF2B5EF4-FFF2-40B4-BE49-F238E27FC236}">
                <a16:creationId xmlns:a16="http://schemas.microsoft.com/office/drawing/2014/main" id="{E9B53B6E-E547-3AF1-37DA-7FEBD0BF3348}"/>
              </a:ext>
            </a:extLst>
          </p:cNvPr>
          <p:cNvSpPr txBox="1"/>
          <p:nvPr/>
        </p:nvSpPr>
        <p:spPr>
          <a:xfrm>
            <a:off x="198230" y="1502229"/>
            <a:ext cx="8851065" cy="3831818"/>
          </a:xfrm>
          <a:prstGeom prst="rect">
            <a:avLst/>
          </a:prstGeom>
          <a:noFill/>
        </p:spPr>
        <p:txBody>
          <a:bodyPr wrap="square" rtlCol="0">
            <a:spAutoFit/>
          </a:bodyPr>
          <a:lstStyle/>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macroscopic level</a:t>
            </a:r>
            <a:r>
              <a:rPr lang="en-GB" dirty="0">
                <a:latin typeface="Times New Roman" panose="02020603050405020304" pitchFamily="18" charset="0"/>
                <a:cs typeface="Times New Roman" panose="02020603050405020304" pitchFamily="18" charset="0"/>
              </a:rPr>
              <a:t>, we can visualise and measure density and velocity.</a:t>
            </a:r>
          </a:p>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microscopic level</a:t>
            </a:r>
            <a:r>
              <a:rPr lang="en-GB" dirty="0">
                <a:latin typeface="Times New Roman" panose="02020603050405020304" pitchFamily="18" charset="0"/>
                <a:cs typeface="Times New Roman" panose="02020603050405020304" pitchFamily="18" charset="0"/>
              </a:rPr>
              <a:t>, h</a:t>
            </a:r>
            <a:r>
              <a:rPr lang="en-GB" dirty="0">
                <a:solidFill>
                  <a:schemeClr val="tx1"/>
                </a:solidFill>
                <a:latin typeface="Times New Roman" panose="02020603050405020304" pitchFamily="18" charset="0"/>
                <a:cs typeface="Times New Roman" panose="02020603050405020304" pitchFamily="18" charset="0"/>
              </a:rPr>
              <a:t>ow </a:t>
            </a:r>
            <a:r>
              <a:rPr lang="en-GB" dirty="0">
                <a:latin typeface="Times New Roman" panose="02020603050405020304" pitchFamily="18" charset="0"/>
                <a:cs typeface="Times New Roman" panose="02020603050405020304" pitchFamily="18" charset="0"/>
              </a:rPr>
              <a:t>can we define density and velocity while molecules move in a disordered way?</a:t>
            </a:r>
            <a:endParaRPr lang="en-GB"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p:pic>
        <p:nvPicPr>
          <p:cNvPr id="3" name="Picture 2" descr="Chart&#10;&#10;Description automatically generated">
            <a:extLst>
              <a:ext uri="{FF2B5EF4-FFF2-40B4-BE49-F238E27FC236}">
                <a16:creationId xmlns:a16="http://schemas.microsoft.com/office/drawing/2014/main" id="{ABB5055B-F59E-E31D-0A7E-03B21AE440A9}"/>
              </a:ext>
            </a:extLst>
          </p:cNvPr>
          <p:cNvPicPr>
            <a:picLocks noChangeAspect="1"/>
          </p:cNvPicPr>
          <p:nvPr/>
        </p:nvPicPr>
        <p:blipFill rotWithShape="1">
          <a:blip r:embed="rId3">
            <a:extLst>
              <a:ext uri="{28A0092B-C50C-407E-A947-70E740481C1C}">
                <a14:useLocalDpi xmlns:a14="http://schemas.microsoft.com/office/drawing/2010/main" val="0"/>
              </a:ext>
            </a:extLst>
          </a:blip>
          <a:srcRect l="13827"/>
          <a:stretch/>
        </p:blipFill>
        <p:spPr>
          <a:xfrm>
            <a:off x="5793686" y="4133159"/>
            <a:ext cx="2175468" cy="2180085"/>
          </a:xfrm>
          <a:prstGeom prst="rect">
            <a:avLst/>
          </a:prstGeom>
        </p:spPr>
      </p:pic>
      <p:pic>
        <p:nvPicPr>
          <p:cNvPr id="6" name="Picture 5" descr="Diagram&#10;&#10;Description automatically generated">
            <a:extLst>
              <a:ext uri="{FF2B5EF4-FFF2-40B4-BE49-F238E27FC236}">
                <a16:creationId xmlns:a16="http://schemas.microsoft.com/office/drawing/2014/main" id="{908AC5FF-0E48-DC7D-884E-2E7E177BCEEC}"/>
              </a:ext>
            </a:extLst>
          </p:cNvPr>
          <p:cNvPicPr>
            <a:picLocks noChangeAspect="1"/>
          </p:cNvPicPr>
          <p:nvPr/>
        </p:nvPicPr>
        <p:blipFill rotWithShape="1">
          <a:blip r:embed="rId4">
            <a:extLst>
              <a:ext uri="{28A0092B-C50C-407E-A947-70E740481C1C}">
                <a14:useLocalDpi xmlns:a14="http://schemas.microsoft.com/office/drawing/2010/main" val="0"/>
              </a:ext>
            </a:extLst>
          </a:blip>
          <a:srcRect l="3559" t="4846" r="2210" b="3618"/>
          <a:stretch/>
        </p:blipFill>
        <p:spPr>
          <a:xfrm>
            <a:off x="457199" y="2816209"/>
            <a:ext cx="3913909" cy="3628133"/>
          </a:xfrm>
          <a:prstGeom prst="rect">
            <a:avLst/>
          </a:prstGeom>
        </p:spPr>
      </p:pic>
      <p:sp>
        <p:nvSpPr>
          <p:cNvPr id="4" name="Titolo 1">
            <a:extLst>
              <a:ext uri="{FF2B5EF4-FFF2-40B4-BE49-F238E27FC236}">
                <a16:creationId xmlns:a16="http://schemas.microsoft.com/office/drawing/2014/main" id="{F54D9717-031D-A095-AD71-0BDE632E50E1}"/>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Linking macro and micro worlds</a:t>
            </a:r>
          </a:p>
        </p:txBody>
      </p:sp>
    </p:spTree>
    <p:extLst>
      <p:ext uri="{BB962C8B-B14F-4D97-AF65-F5344CB8AC3E}">
        <p14:creationId xmlns:p14="http://schemas.microsoft.com/office/powerpoint/2010/main" val="2685021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3" y="997913"/>
            <a:ext cx="8851065" cy="568328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Density and velocity at the microscopic scale</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16</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93933" y="1128660"/>
                <a:ext cx="8851065" cy="6327694"/>
              </a:xfrm>
              <a:prstGeom prst="rect">
                <a:avLst/>
              </a:prstGeom>
              <a:noFill/>
            </p:spPr>
            <p:txBody>
              <a:bodyPr wrap="square" rtlCol="0">
                <a:spAutoFit/>
              </a:bodyPr>
              <a:lstStyle/>
              <a:p>
                <a:pPr algn="just"/>
                <a:r>
                  <a:rPr lang="en-GB" dirty="0">
                    <a:latin typeface="Times New Roman" panose="02020603050405020304" pitchFamily="18" charset="0"/>
                    <a:cs typeface="Times New Roman" panose="02020603050405020304" pitchFamily="18" charset="0"/>
                  </a:rPr>
                  <a:t>Particles move in an apparent disordered and random manner.</a:t>
                </a:r>
              </a:p>
              <a:p>
                <a:pPr algn="just"/>
                <a:r>
                  <a:rPr lang="en-GB" dirty="0">
                    <a:latin typeface="Times New Roman" panose="02020603050405020304" pitchFamily="18" charset="0"/>
                    <a:cs typeface="Times New Roman" panose="02020603050405020304" pitchFamily="18" charset="0"/>
                  </a:rPr>
                  <a:t>However, this apparent chaos hides info about the macroscopic properties.</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just"/>
                <a:r>
                  <a:rPr lang="en-GB" b="1" dirty="0">
                    <a:latin typeface="Times New Roman" panose="02020603050405020304" pitchFamily="18" charset="0"/>
                    <a:cs typeface="Times New Roman" panose="02020603050405020304" pitchFamily="18" charset="0"/>
                  </a:rPr>
                  <a:t>Density</a:t>
                </a:r>
                <a:r>
                  <a:rPr lang="en-GB" dirty="0">
                    <a:latin typeface="Times New Roman" panose="02020603050405020304" pitchFamily="18" charset="0"/>
                    <a:cs typeface="Times New Roman" panose="02020603050405020304" pitchFamily="18" charset="0"/>
                  </a:rPr>
                  <a:t> is easy to get: </a:t>
                </a:r>
                <a14:m>
                  <m:oMath xmlns:m="http://schemas.openxmlformats.org/officeDocument/2006/math">
                    <m:r>
                      <a:rPr lang="en-GB" i="1" smtClean="0">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𝑚</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num>
                      <m:den>
                        <m:r>
                          <a:rPr lang="en-GB" b="0" i="1" smtClean="0">
                            <a:latin typeface="Cambria Math" panose="02040503050406030204" pitchFamily="18" charset="0"/>
                            <a:ea typeface="Cambria Math" panose="02040503050406030204" pitchFamily="18" charset="0"/>
                            <a:cs typeface="Times New Roman" panose="02020603050405020304" pitchFamily="18" charset="0"/>
                          </a:rPr>
                          <m:t>𝑉</m:t>
                        </m:r>
                      </m:den>
                    </m:f>
                  </m:oMath>
                </a14:m>
                <a:endParaRPr lang="en-GB" dirty="0">
                  <a:latin typeface="Times New Roman" panose="02020603050405020304" pitchFamily="18" charset="0"/>
                  <a:cs typeface="Times New Roman" panose="02020603050405020304" pitchFamily="18" charset="0"/>
                </a:endParaRPr>
              </a:p>
              <a:p>
                <a:pPr algn="just"/>
                <a:endParaRPr lang="en-GB" sz="800"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a14:m>
                <a:r>
                  <a:rPr lang="en-GB" dirty="0">
                    <a:solidFill>
                      <a:schemeClr val="tx1"/>
                    </a:solidFill>
                    <a:latin typeface="Times New Roman" panose="02020603050405020304" pitchFamily="18" charset="0"/>
                    <a:cs typeface="Times New Roman" panose="02020603050405020304" pitchFamily="18" charset="0"/>
                  </a:rPr>
                  <a:t>: number of particles</a:t>
                </a:r>
              </a:p>
              <a:p>
                <a:pPr algn="just"/>
                <a14:m>
                  <m:oMath xmlns:m="http://schemas.openxmlformats.org/officeDocument/2006/math">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𝑚</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a14:m>
                <a:r>
                  <a:rPr lang="en-GB" dirty="0">
                    <a:solidFill>
                      <a:schemeClr val="tx1"/>
                    </a:solidFill>
                    <a:latin typeface="Times New Roman" panose="02020603050405020304" pitchFamily="18" charset="0"/>
                    <a:cs typeface="Times New Roman" panose="02020603050405020304" pitchFamily="18" charset="0"/>
                  </a:rPr>
                  <a:t>: mass of a particle</a:t>
                </a:r>
              </a:p>
              <a:p>
                <a:pPr algn="just"/>
                <a14:m>
                  <m:oMath xmlns:m="http://schemas.openxmlformats.org/officeDocument/2006/math">
                    <m:r>
                      <a:rPr lang="en-GB" b="0" i="1" smtClean="0">
                        <a:latin typeface="Cambria Math" panose="02040503050406030204" pitchFamily="18" charset="0"/>
                        <a:ea typeface="Cambria Math" panose="02040503050406030204" pitchFamily="18" charset="0"/>
                        <a:cs typeface="Times New Roman" panose="02020603050405020304" pitchFamily="18" charset="0"/>
                      </a:rPr>
                      <m:t>𝑉</m:t>
                    </m:r>
                  </m:oMath>
                </a14:m>
                <a:r>
                  <a:rPr lang="en-GB" dirty="0">
                    <a:solidFill>
                      <a:schemeClr val="tx1"/>
                    </a:solidFill>
                    <a:latin typeface="Times New Roman" panose="02020603050405020304" pitchFamily="18" charset="0"/>
                    <a:cs typeface="Times New Roman" panose="02020603050405020304" pitchFamily="18" charset="0"/>
                  </a:rPr>
                  <a:t>: control volume</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just"/>
                <a:r>
                  <a:rPr lang="en-GB" b="1" dirty="0">
                    <a:solidFill>
                      <a:schemeClr val="tx1"/>
                    </a:solidFill>
                    <a:latin typeface="Times New Roman" panose="02020603050405020304" pitchFamily="18" charset="0"/>
                    <a:cs typeface="Times New Roman" panose="02020603050405020304" pitchFamily="18" charset="0"/>
                  </a:rPr>
                  <a:t>For the velocity, we assume isotropy</a:t>
                </a:r>
                <a:r>
                  <a:rPr lang="en-GB" dirty="0">
                    <a:solidFill>
                      <a:schemeClr val="tx1"/>
                    </a:solidFill>
                    <a:latin typeface="Times New Roman" panose="02020603050405020304" pitchFamily="18" charset="0"/>
                    <a:cs typeface="Times New Roman" panose="02020603050405020304" pitchFamily="18" charset="0"/>
                  </a:rPr>
                  <a:t>: the velocity vector of a particle can point in any direction with the same probability. </a:t>
                </a:r>
              </a:p>
              <a:p>
                <a:pPr algn="just"/>
                <a:r>
                  <a:rPr lang="en-GB" dirty="0">
                    <a:solidFill>
                      <a:schemeClr val="tx1"/>
                    </a:solidFill>
                    <a:latin typeface="Times New Roman" panose="02020603050405020304" pitchFamily="18" charset="0"/>
                    <a:cs typeface="Times New Roman" panose="02020603050405020304" pitchFamily="18" charset="0"/>
                  </a:rPr>
                  <a:t>The average velocity magnitude is </a:t>
                </a:r>
                <a14:m>
                  <m:oMath xmlns:m="http://schemas.openxmlformats.org/officeDocument/2006/math">
                    <m:nary>
                      <m:naryPr>
                        <m:chr m:val="∑"/>
                        <m:subHide m:val="on"/>
                        <m:supHide m:val="on"/>
                        <m:ctrlPr>
                          <a:rPr lang="en-GB" i="1" smtClean="0">
                            <a:solidFill>
                              <a:schemeClr val="tx1"/>
                            </a:solidFill>
                            <a:latin typeface="Cambria Math" panose="02040503050406030204" pitchFamily="18" charset="0"/>
                            <a:cs typeface="Times New Roman" panose="02020603050405020304" pitchFamily="18" charset="0"/>
                          </a:rPr>
                        </m:ctrlPr>
                      </m:naryPr>
                      <m:sub/>
                      <m:sup/>
                      <m:e>
                        <m:f>
                          <m:fPr>
                            <m:ctrlPr>
                              <a:rPr lang="en-GB" i="1" smtClean="0">
                                <a:solidFill>
                                  <a:schemeClr val="tx1"/>
                                </a:solidFill>
                                <a:latin typeface="Cambria Math" panose="02040503050406030204" pitchFamily="18" charset="0"/>
                                <a:cs typeface="Times New Roman" panose="02020603050405020304" pitchFamily="18" charset="0"/>
                              </a:rPr>
                            </m:ctrlPr>
                          </m:fPr>
                          <m:num>
                            <m:sSub>
                              <m:sSubPr>
                                <m:ctrlPr>
                                  <a:rPr lang="en-GB" i="1" smtClean="0">
                                    <a:solidFill>
                                      <a:schemeClr val="tx1"/>
                                    </a:solidFill>
                                    <a:latin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cs typeface="Times New Roman" panose="02020603050405020304" pitchFamily="18" charset="0"/>
                                  </a:rPr>
                                  <m:t>𝑣</m:t>
                                </m:r>
                              </m:e>
                              <m:sub>
                                <m:r>
                                  <a:rPr lang="en-GB" b="0" i="1" smtClean="0">
                                    <a:solidFill>
                                      <a:schemeClr val="tx1"/>
                                    </a:solidFill>
                                    <a:latin typeface="Cambria Math" panose="02040503050406030204" pitchFamily="18" charset="0"/>
                                    <a:cs typeface="Times New Roman" panose="02020603050405020304" pitchFamily="18" charset="0"/>
                                  </a:rPr>
                                  <m:t>𝑖</m:t>
                                </m:r>
                              </m:sub>
                            </m:sSub>
                          </m:num>
                          <m:den>
                            <m:sSub>
                              <m:sSubPr>
                                <m:ctrlPr>
                                  <a:rPr lang="en-GB" i="1" smtClean="0">
                                    <a:solidFill>
                                      <a:schemeClr val="tx1"/>
                                    </a:solidFill>
                                    <a:latin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cs typeface="Times New Roman" panose="02020603050405020304" pitchFamily="18" charset="0"/>
                                  </a:rPr>
                                  <m:t>𝑁</m:t>
                                </m:r>
                              </m:e>
                              <m:sub>
                                <m:r>
                                  <a:rPr lang="en-GB" b="0" i="1" smtClean="0">
                                    <a:solidFill>
                                      <a:schemeClr val="tx1"/>
                                    </a:solidFill>
                                    <a:latin typeface="Cambria Math" panose="02040503050406030204" pitchFamily="18" charset="0"/>
                                    <a:cs typeface="Times New Roman" panose="02020603050405020304" pitchFamily="18" charset="0"/>
                                  </a:rPr>
                                  <m:t>𝑝</m:t>
                                </m:r>
                              </m:sub>
                            </m:sSub>
                          </m:den>
                        </m:f>
                      </m:e>
                    </m:nary>
                  </m:oMath>
                </a14:m>
                <a:endParaRPr lang="en-GB" dirty="0">
                  <a:solidFill>
                    <a:schemeClr val="tx1"/>
                  </a:solidFill>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Temperature should be considered.</a:t>
                </a:r>
              </a:p>
              <a:p>
                <a:pPr algn="just"/>
                <a:r>
                  <a:rPr lang="en-GB" dirty="0">
                    <a:latin typeface="Times New Roman" panose="02020603050405020304" pitchFamily="18" charset="0"/>
                    <a:cs typeface="Times New Roman" panose="02020603050405020304" pitchFamily="18" charset="0"/>
                  </a:rPr>
                  <a:t>Boltzmann tells us that the internal microscopic kinetic energy is </a:t>
                </a:r>
              </a:p>
              <a:p>
                <a:pPr algn="just"/>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𝐸</m:t>
                          </m:r>
                        </m:e>
                        <m:sub>
                          <m:r>
                            <a:rPr lang="en-GB" b="0" i="1" smtClean="0">
                              <a:latin typeface="Cambria Math" panose="02040503050406030204" pitchFamily="18" charset="0"/>
                              <a:cs typeface="Times New Roman" panose="02020603050405020304" pitchFamily="18" charset="0"/>
                            </a:rPr>
                            <m:t>𝑐</m:t>
                          </m:r>
                        </m:sub>
                      </m:sSub>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3</m:t>
                          </m:r>
                        </m:num>
                        <m:den>
                          <m:r>
                            <a:rPr lang="en-GB" b="0" i="1" smtClean="0">
                              <a:latin typeface="Cambria Math" panose="02040503050406030204" pitchFamily="18" charset="0"/>
                              <a:cs typeface="Times New Roman" panose="02020603050405020304" pitchFamily="18" charset="0"/>
                            </a:rPr>
                            <m:t>2</m:t>
                          </m:r>
                        </m:den>
                      </m:f>
                      <m:r>
                        <a:rPr lang="en-GB" b="0" i="1" smtClean="0">
                          <a:latin typeface="Cambria Math" panose="02040503050406030204" pitchFamily="18" charset="0"/>
                          <a:cs typeface="Times New Roman" panose="02020603050405020304" pitchFamily="18" charset="0"/>
                        </a:rPr>
                        <m:t> </m:t>
                      </m:r>
                      <m:sSub>
                        <m:sSubPr>
                          <m:ctrlPr>
                            <a:rPr lang="en-GB" b="0"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𝑘</m:t>
                          </m:r>
                        </m:e>
                        <m:sub>
                          <m:r>
                            <a:rPr lang="en-GB" b="0" i="1" smtClean="0">
                              <a:latin typeface="Cambria Math" panose="02040503050406030204" pitchFamily="18" charset="0"/>
                              <a:cs typeface="Times New Roman" panose="02020603050405020304" pitchFamily="18" charset="0"/>
                            </a:rPr>
                            <m:t>𝑏</m:t>
                          </m:r>
                        </m:sub>
                      </m:sSub>
                      <m:r>
                        <a:rPr lang="en-GB" b="0" i="1" smtClean="0">
                          <a:latin typeface="Cambria Math" panose="02040503050406030204" pitchFamily="18" charset="0"/>
                          <a:cs typeface="Times New Roman" panose="02020603050405020304" pitchFamily="18" charset="0"/>
                        </a:rPr>
                        <m:t> </m:t>
                      </m:r>
                      <m:r>
                        <a:rPr lang="en-GB" b="0" i="1" smtClean="0">
                          <a:latin typeface="Cambria Math" panose="02040503050406030204" pitchFamily="18" charset="0"/>
                          <a:cs typeface="Times New Roman" panose="02020603050405020304" pitchFamily="18" charset="0"/>
                        </a:rPr>
                        <m:t>𝑇</m:t>
                      </m:r>
                    </m:oMath>
                  </m:oMathPara>
                </a14:m>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b="0"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𝑘</m:t>
                        </m:r>
                      </m:e>
                      <m:sub>
                        <m:r>
                          <a:rPr lang="en-GB" b="0" i="1" smtClean="0">
                            <a:latin typeface="Cambria Math" panose="02040503050406030204" pitchFamily="18" charset="0"/>
                            <a:cs typeface="Times New Roman" panose="02020603050405020304" pitchFamily="18" charset="0"/>
                          </a:rPr>
                          <m:t>𝑏</m:t>
                        </m:r>
                      </m:sub>
                    </m:sSub>
                    <m:r>
                      <a:rPr lang="en-GB" b="0" i="1" smtClean="0">
                        <a:latin typeface="Cambria Math" panose="02040503050406030204" pitchFamily="18" charset="0"/>
                        <a:cs typeface="Times New Roman" panose="02020603050405020304" pitchFamily="18" charset="0"/>
                      </a:rPr>
                      <m:t> </m:t>
                    </m:r>
                  </m:oMath>
                </a14:m>
                <a:r>
                  <a:rPr lang="en-GB" dirty="0">
                    <a:solidFill>
                      <a:schemeClr val="tx1"/>
                    </a:solidFill>
                    <a:latin typeface="Times New Roman" panose="02020603050405020304" pitchFamily="18" charset="0"/>
                    <a:cs typeface="Times New Roman" panose="02020603050405020304" pitchFamily="18" charset="0"/>
                  </a:rPr>
                  <a:t>is a constant.</a:t>
                </a: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93933" y="1128660"/>
                <a:ext cx="8851065" cy="6327694"/>
              </a:xfrm>
              <a:prstGeom prst="rect">
                <a:avLst/>
              </a:prstGeom>
              <a:blipFill>
                <a:blip r:embed="rId3"/>
                <a:stretch>
                  <a:fillRect l="-573" t="-400" r="-573"/>
                </a:stretch>
              </a:blipFill>
            </p:spPr>
            <p:txBody>
              <a:bodyPr/>
              <a:lstStyle/>
              <a:p>
                <a:r>
                  <a:rPr lang="en-GB">
                    <a:noFill/>
                  </a:rPr>
                  <a:t> </a:t>
                </a:r>
              </a:p>
            </p:txBody>
          </p:sp>
        </mc:Fallback>
      </mc:AlternateContent>
      <p:pic>
        <p:nvPicPr>
          <p:cNvPr id="4" name="Segnaposto contenuto 11" descr="4596479.gif">
            <a:extLst>
              <a:ext uri="{FF2B5EF4-FFF2-40B4-BE49-F238E27FC236}">
                <a16:creationId xmlns:a16="http://schemas.microsoft.com/office/drawing/2014/main" id="{6FD1D6CF-9E88-6DED-DEFE-A1104B2590EB}"/>
              </a:ext>
            </a:extLst>
          </p:cNvPr>
          <p:cNvPicPr>
            <a:picLocks noChangeAspect="1"/>
          </p:cNvPicPr>
          <p:nvPr/>
        </p:nvPicPr>
        <p:blipFill rotWithShape="1">
          <a:blip r:embed="rId4">
            <a:extLst>
              <a:ext uri="{28A0092B-C50C-407E-A947-70E740481C1C}">
                <a14:useLocalDpi xmlns:a14="http://schemas.microsoft.com/office/drawing/2010/main" val="0"/>
              </a:ext>
            </a:extLst>
          </a:blip>
          <a:srcRect l="-586" r="-1835"/>
          <a:stretch/>
        </p:blipFill>
        <p:spPr>
          <a:xfrm>
            <a:off x="6514110" y="1701506"/>
            <a:ext cx="2448000" cy="2017254"/>
          </a:xfrm>
          <a:prstGeom prst="rect">
            <a:avLst/>
          </a:prstGeom>
        </p:spPr>
      </p:pic>
      <p:pic>
        <p:nvPicPr>
          <p:cNvPr id="7" name="Picture 6" descr="Diagram&#10;&#10;Description automatically generated">
            <a:extLst>
              <a:ext uri="{FF2B5EF4-FFF2-40B4-BE49-F238E27FC236}">
                <a16:creationId xmlns:a16="http://schemas.microsoft.com/office/drawing/2014/main" id="{5C8B591D-B347-8007-F83D-6F5886C40D87}"/>
              </a:ext>
            </a:extLst>
          </p:cNvPr>
          <p:cNvPicPr>
            <a:picLocks noChangeAspect="1"/>
          </p:cNvPicPr>
          <p:nvPr/>
        </p:nvPicPr>
        <p:blipFill rotWithShape="1">
          <a:blip r:embed="rId5">
            <a:extLst>
              <a:ext uri="{28A0092B-C50C-407E-A947-70E740481C1C}">
                <a14:useLocalDpi xmlns:a14="http://schemas.microsoft.com/office/drawing/2010/main" val="0"/>
              </a:ext>
            </a:extLst>
          </a:blip>
          <a:srcRect l="16247" t="11930" r="16106" b="5119"/>
          <a:stretch/>
        </p:blipFill>
        <p:spPr>
          <a:xfrm>
            <a:off x="6322315" y="4146069"/>
            <a:ext cx="2711795" cy="2492830"/>
          </a:xfrm>
          <a:prstGeom prst="rect">
            <a:avLst/>
          </a:prstGeom>
        </p:spPr>
      </p:pic>
    </p:spTree>
    <p:extLst>
      <p:ext uri="{BB962C8B-B14F-4D97-AF65-F5344CB8AC3E}">
        <p14:creationId xmlns:p14="http://schemas.microsoft.com/office/powerpoint/2010/main" val="3336250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972348"/>
            <a:ext cx="8851065" cy="568328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Boltzmann-Maxwell distribution of speed</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16</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9B53B6E-E547-3AF1-37DA-7FEBD0BF3348}"/>
                  </a:ext>
                </a:extLst>
              </p:cNvPr>
              <p:cNvSpPr txBox="1"/>
              <p:nvPr/>
            </p:nvSpPr>
            <p:spPr>
              <a:xfrm>
                <a:off x="183045" y="1147726"/>
                <a:ext cx="8851065" cy="263610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If we consider that each particle individually possesses a velocity according to an indivually indeterminate probability law, the central limit theorem tells us that the process obeys the Gaussian normal law. </a:t>
                </a:r>
              </a:p>
              <a:p>
                <a:pPr>
                  <a:lnSpc>
                    <a:spcPct val="150000"/>
                  </a:lnSpc>
                </a:pPr>
                <a:r>
                  <a:rPr lang="en-GB" dirty="0">
                    <a:solidFill>
                      <a:schemeClr val="tx1"/>
                    </a:solidFill>
                    <a:latin typeface="Times New Roman" panose="02020603050405020304" pitchFamily="18" charset="0"/>
                    <a:cs typeface="Times New Roman" panose="02020603050405020304" pitchFamily="18" charset="0"/>
                  </a:rPr>
                  <a:t>For a perfect gas, the problem is governed by Maxwell equilibrium distribution: </a:t>
                </a:r>
              </a:p>
              <a:p>
                <a:pPr>
                  <a:lnSpc>
                    <a:spcPct val="150000"/>
                  </a:lnSpc>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cs typeface="Times New Roman" panose="02020603050405020304" pitchFamily="18" charset="0"/>
                            </a:rPr>
                          </m:ctrlPr>
                        </m:sSupPr>
                        <m:e>
                          <m:r>
                            <a:rPr lang="en-GB" b="0" i="1" smtClean="0">
                              <a:solidFill>
                                <a:schemeClr val="tx1"/>
                              </a:solidFill>
                              <a:latin typeface="Cambria Math" panose="02040503050406030204" pitchFamily="18" charset="0"/>
                              <a:cs typeface="Times New Roman" panose="02020603050405020304" pitchFamily="18" charset="0"/>
                            </a:rPr>
                            <m:t>𝑓</m:t>
                          </m:r>
                        </m:e>
                        <m:sup>
                          <m:r>
                            <a:rPr lang="en-GB" b="0" i="1" smtClean="0">
                              <a:solidFill>
                                <a:schemeClr val="tx1"/>
                              </a:solidFill>
                              <a:latin typeface="Cambria Math" panose="02040503050406030204" pitchFamily="18" charset="0"/>
                              <a:cs typeface="Times New Roman" panose="02020603050405020304" pitchFamily="18" charset="0"/>
                            </a:rPr>
                            <m:t>𝑒𝑞</m:t>
                          </m:r>
                        </m:sup>
                      </m:sSup>
                      <m:r>
                        <a:rPr lang="en-GB" b="0" i="1" smtClean="0">
                          <a:solidFill>
                            <a:schemeClr val="tx1"/>
                          </a:solidFill>
                          <a:latin typeface="Cambria Math" panose="02040503050406030204" pitchFamily="18" charset="0"/>
                          <a:cs typeface="Times New Roman" panose="02020603050405020304" pitchFamily="18" charset="0"/>
                        </a:rPr>
                        <m:t>= </m:t>
                      </m:r>
                      <m:f>
                        <m:fPr>
                          <m:ctrlPr>
                            <a:rPr lang="en-GB" b="0" i="1" smtClean="0">
                              <a:solidFill>
                                <a:schemeClr val="tx1"/>
                              </a:solidFill>
                              <a:latin typeface="Cambria Math" panose="02040503050406030204" pitchFamily="18" charset="0"/>
                              <a:cs typeface="Times New Roman" panose="02020603050405020304" pitchFamily="18" charset="0"/>
                            </a:rPr>
                          </m:ctrlPr>
                        </m:fPr>
                        <m:num>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𝜌</m:t>
                          </m:r>
                        </m:num>
                        <m:den>
                          <m:sSup>
                            <m:sSupPr>
                              <m:ctrlPr>
                                <a:rPr lang="en-GB" b="0" i="1" smtClean="0">
                                  <a:solidFill>
                                    <a:schemeClr val="tx1"/>
                                  </a:solidFill>
                                  <a:latin typeface="Cambria Math" panose="02040503050406030204" pitchFamily="18" charset="0"/>
                                  <a:cs typeface="Times New Roman" panose="02020603050405020304" pitchFamily="18" charset="0"/>
                                </a:rPr>
                              </m:ctrlPr>
                            </m:sSupPr>
                            <m:e>
                              <m:d>
                                <m:dPr>
                                  <m:ctrlPr>
                                    <a:rPr lang="en-GB"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2</m:t>
                                  </m:r>
                                  <m:r>
                                    <a:rPr lang="en-GB" i="1">
                                      <a:latin typeface="Cambria Math" panose="02040503050406030204" pitchFamily="18" charset="0"/>
                                      <a:ea typeface="Cambria Math" panose="02040503050406030204" pitchFamily="18" charset="0"/>
                                      <a:cs typeface="Times New Roman" panose="02020603050405020304" pitchFamily="18" charset="0"/>
                                    </a:rPr>
                                    <m:t>𝜋</m:t>
                                  </m:r>
                                  <m:r>
                                    <a:rPr lang="en-GB" i="1">
                                      <a:latin typeface="Cambria Math" panose="02040503050406030204" pitchFamily="18" charset="0"/>
                                      <a:ea typeface="Cambria Math" panose="02040503050406030204" pitchFamily="18" charset="0"/>
                                      <a:cs typeface="Times New Roman" panose="02020603050405020304" pitchFamily="18" charset="0"/>
                                    </a:rPr>
                                    <m:t>𝑇</m:t>
                                  </m:r>
                                </m:e>
                              </m:d>
                            </m:e>
                            <m:sup>
                              <m:r>
                                <a:rPr lang="en-GB" b="0" i="1" smtClean="0">
                                  <a:solidFill>
                                    <a:schemeClr val="tx1"/>
                                  </a:solidFill>
                                  <a:latin typeface="Cambria Math" panose="02040503050406030204" pitchFamily="18" charset="0"/>
                                  <a:cs typeface="Times New Roman" panose="02020603050405020304" pitchFamily="18" charset="0"/>
                                </a:rPr>
                                <m:t>3/2</m:t>
                              </m:r>
                            </m:sup>
                          </m:sSup>
                        </m:den>
                      </m:f>
                      <m:sSup>
                        <m:sSupPr>
                          <m:ctrlPr>
                            <a:rPr lang="en-GB" b="0" i="1" smtClean="0">
                              <a:solidFill>
                                <a:schemeClr val="tx1"/>
                              </a:solidFill>
                              <a:latin typeface="Cambria Math" panose="02040503050406030204" pitchFamily="18" charset="0"/>
                              <a:cs typeface="Times New Roman" panose="02020603050405020304" pitchFamily="18" charset="0"/>
                            </a:rPr>
                          </m:ctrlPr>
                        </m:sSupPr>
                        <m:e>
                          <m:r>
                            <a:rPr lang="en-GB" b="0" i="1" smtClean="0">
                              <a:solidFill>
                                <a:schemeClr val="tx1"/>
                              </a:solidFill>
                              <a:latin typeface="Cambria Math" panose="02040503050406030204" pitchFamily="18" charset="0"/>
                              <a:cs typeface="Times New Roman" panose="02020603050405020304" pitchFamily="18" charset="0"/>
                            </a:rPr>
                            <m:t>𝑒</m:t>
                          </m:r>
                        </m:e>
                        <m:sup>
                          <m:r>
                            <a:rPr lang="en-GB" b="0" i="1" smtClean="0">
                              <a:solidFill>
                                <a:schemeClr val="tx1"/>
                              </a:solidFill>
                              <a:latin typeface="Cambria Math" panose="02040503050406030204" pitchFamily="18" charset="0"/>
                              <a:cs typeface="Times New Roman" panose="02020603050405020304" pitchFamily="18" charset="0"/>
                            </a:rPr>
                            <m:t>−</m:t>
                          </m:r>
                          <m:f>
                            <m:fPr>
                              <m:ctrlPr>
                                <a:rPr lang="en-GB" b="0" i="1" smtClean="0">
                                  <a:solidFill>
                                    <a:schemeClr val="tx1"/>
                                  </a:solidFill>
                                  <a:latin typeface="Cambria Math" panose="02040503050406030204" pitchFamily="18" charset="0"/>
                                  <a:cs typeface="Times New Roman" panose="02020603050405020304" pitchFamily="18" charset="0"/>
                                </a:rPr>
                              </m:ctrlPr>
                            </m:fPr>
                            <m:num>
                              <m:sSup>
                                <m:sSupPr>
                                  <m:ctrlPr>
                                    <a:rPr lang="en-GB" b="0" i="1" smtClean="0">
                                      <a:solidFill>
                                        <a:schemeClr val="tx1"/>
                                      </a:solidFill>
                                      <a:latin typeface="Cambria Math" panose="02040503050406030204" pitchFamily="18" charset="0"/>
                                      <a:cs typeface="Times New Roman" panose="02020603050405020304" pitchFamily="18" charset="0"/>
                                    </a:rPr>
                                  </m:ctrlPr>
                                </m:sSupPr>
                                <m:e>
                                  <m:d>
                                    <m:dPr>
                                      <m:ctrlPr>
                                        <a:rPr lang="en-GB" b="0" i="1" smtClean="0">
                                          <a:solidFill>
                                            <a:schemeClr val="tx1"/>
                                          </a:solidFill>
                                          <a:latin typeface="Cambria Math" panose="02040503050406030204" pitchFamily="18" charset="0"/>
                                          <a:cs typeface="Times New Roman" panose="02020603050405020304" pitchFamily="18" charset="0"/>
                                        </a:rPr>
                                      </m:ctrlPr>
                                    </m:dPr>
                                    <m:e>
                                      <m:r>
                                        <a:rPr lang="en-GB" b="0" i="1" smtClean="0">
                                          <a:solidFill>
                                            <a:schemeClr val="tx1"/>
                                          </a:solidFill>
                                          <a:latin typeface="Cambria Math" panose="02040503050406030204" pitchFamily="18" charset="0"/>
                                          <a:cs typeface="Times New Roman" panose="02020603050405020304" pitchFamily="18" charset="0"/>
                                        </a:rPr>
                                        <m:t>𝑐</m:t>
                                      </m:r>
                                      <m:r>
                                        <a:rPr lang="en-GB" b="0" i="1" smtClean="0">
                                          <a:solidFill>
                                            <a:schemeClr val="tx1"/>
                                          </a:solidFill>
                                          <a:latin typeface="Cambria Math" panose="02040503050406030204" pitchFamily="18" charset="0"/>
                                          <a:cs typeface="Times New Roman" panose="02020603050405020304" pitchFamily="18" charset="0"/>
                                        </a:rPr>
                                        <m:t>−</m:t>
                                      </m:r>
                                      <m:r>
                                        <a:rPr lang="en-GB" b="0" i="1" smtClean="0">
                                          <a:solidFill>
                                            <a:schemeClr val="tx1"/>
                                          </a:solidFill>
                                          <a:latin typeface="Cambria Math" panose="02040503050406030204" pitchFamily="18" charset="0"/>
                                          <a:cs typeface="Times New Roman" panose="02020603050405020304" pitchFamily="18" charset="0"/>
                                        </a:rPr>
                                        <m:t>𝑢</m:t>
                                      </m:r>
                                    </m:e>
                                  </m:d>
                                </m:e>
                                <m:sup>
                                  <m:r>
                                    <a:rPr lang="en-GB" b="0" i="1" smtClean="0">
                                      <a:solidFill>
                                        <a:schemeClr val="tx1"/>
                                      </a:solidFill>
                                      <a:latin typeface="Cambria Math" panose="02040503050406030204" pitchFamily="18" charset="0"/>
                                      <a:cs typeface="Times New Roman" panose="02020603050405020304" pitchFamily="18" charset="0"/>
                                    </a:rPr>
                                    <m:t>2</m:t>
                                  </m:r>
                                </m:sup>
                              </m:sSup>
                            </m:num>
                            <m:den>
                              <m:r>
                                <a:rPr lang="en-GB" b="0" i="1" smtClean="0">
                                  <a:solidFill>
                                    <a:schemeClr val="tx1"/>
                                  </a:solidFill>
                                  <a:latin typeface="Cambria Math" panose="02040503050406030204" pitchFamily="18" charset="0"/>
                                  <a:cs typeface="Times New Roman" panose="02020603050405020304" pitchFamily="18" charset="0"/>
                                </a:rPr>
                                <m:t>2</m:t>
                              </m:r>
                              <m:r>
                                <a:rPr lang="en-GB" b="0" i="1" smtClean="0">
                                  <a:solidFill>
                                    <a:schemeClr val="tx1"/>
                                  </a:solidFill>
                                  <a:latin typeface="Cambria Math" panose="02040503050406030204" pitchFamily="18" charset="0"/>
                                  <a:cs typeface="Times New Roman" panose="02020603050405020304" pitchFamily="18" charset="0"/>
                                </a:rPr>
                                <m:t>𝑇</m:t>
                              </m:r>
                            </m:den>
                          </m:f>
                        </m:sup>
                      </m:sSup>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1147726"/>
                <a:ext cx="8851065" cy="2636106"/>
              </a:xfrm>
              <a:prstGeom prst="rect">
                <a:avLst/>
              </a:prstGeom>
              <a:blipFill>
                <a:blip r:embed="rId3"/>
                <a:stretch>
                  <a:fillRect l="-573"/>
                </a:stretch>
              </a:blipFill>
            </p:spPr>
            <p:txBody>
              <a:bodyPr/>
              <a:lstStyle/>
              <a:p>
                <a:r>
                  <a:rPr lang="en-US">
                    <a:noFill/>
                  </a:rPr>
                  <a:t> </a:t>
                </a:r>
              </a:p>
            </p:txBody>
          </p:sp>
        </mc:Fallback>
      </mc:AlternateContent>
      <p:pic>
        <p:nvPicPr>
          <p:cNvPr id="3" name="Picture 2" descr="Diagram&#10;&#10;Description automatically generated">
            <a:extLst>
              <a:ext uri="{FF2B5EF4-FFF2-40B4-BE49-F238E27FC236}">
                <a16:creationId xmlns:a16="http://schemas.microsoft.com/office/drawing/2014/main" id="{7E15E6C0-6E0C-94A9-BBF0-6DD8C04D1B03}"/>
              </a:ext>
            </a:extLst>
          </p:cNvPr>
          <p:cNvPicPr>
            <a:picLocks noChangeAspect="1"/>
          </p:cNvPicPr>
          <p:nvPr/>
        </p:nvPicPr>
        <p:blipFill rotWithShape="1">
          <a:blip r:embed="rId4">
            <a:extLst>
              <a:ext uri="{28A0092B-C50C-407E-A947-70E740481C1C}">
                <a14:useLocalDpi xmlns:a14="http://schemas.microsoft.com/office/drawing/2010/main" val="0"/>
              </a:ext>
            </a:extLst>
          </a:blip>
          <a:srcRect l="16247" t="11930" r="16106" b="5119"/>
          <a:stretch/>
        </p:blipFill>
        <p:spPr>
          <a:xfrm>
            <a:off x="2188030" y="3728106"/>
            <a:ext cx="3091542" cy="2841914"/>
          </a:xfrm>
          <a:prstGeom prst="rect">
            <a:avLst/>
          </a:prstGeom>
        </p:spPr>
      </p:pic>
    </p:spTree>
    <p:extLst>
      <p:ext uri="{BB962C8B-B14F-4D97-AF65-F5344CB8AC3E}">
        <p14:creationId xmlns:p14="http://schemas.microsoft.com/office/powerpoint/2010/main" val="3207372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765519"/>
            <a:ext cx="8851065" cy="600539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Boltzmann equation</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16</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9B53B6E-E547-3AF1-37DA-7FEBD0BF3348}"/>
                  </a:ext>
                </a:extLst>
              </p:cNvPr>
              <p:cNvSpPr txBox="1"/>
              <p:nvPr/>
            </p:nvSpPr>
            <p:spPr>
              <a:xfrm>
                <a:off x="183045" y="940897"/>
                <a:ext cx="8851065" cy="542975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The probability to find a particle moving with velocity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𝑣</m:t>
                    </m:r>
                  </m:oMath>
                </a14:m>
                <a:r>
                  <a:rPr lang="en-GB" dirty="0">
                    <a:latin typeface="Times New Roman" panose="02020603050405020304" pitchFamily="18" charset="0"/>
                    <a:cs typeface="Times New Roman" panose="02020603050405020304" pitchFamily="18" charset="0"/>
                  </a:rPr>
                  <a:t> at the position </a:t>
                </a:r>
                <a14:m>
                  <m:oMath xmlns:m="http://schemas.openxmlformats.org/officeDocument/2006/math">
                    <m:r>
                      <a:rPr lang="en-GB" b="0" i="1" smtClean="0">
                        <a:latin typeface="Cambria Math" panose="02040503050406030204" pitchFamily="18" charset="0"/>
                        <a:cs typeface="Times New Roman" panose="02020603050405020304" pitchFamily="18" charset="0"/>
                      </a:rPr>
                      <m:t>𝑥</m:t>
                    </m:r>
                  </m:oMath>
                </a14:m>
                <a:r>
                  <a:rPr lang="en-GB" dirty="0">
                    <a:latin typeface="Times New Roman" panose="02020603050405020304" pitchFamily="18" charset="0"/>
                    <a:cs typeface="Times New Roman" panose="02020603050405020304" pitchFamily="18" charset="0"/>
                  </a:rPr>
                  <a:t> at time </a:t>
                </a:r>
                <a14:m>
                  <m:oMath xmlns:m="http://schemas.openxmlformats.org/officeDocument/2006/math">
                    <m:r>
                      <a:rPr lang="en-GB" b="0" i="1" smtClean="0">
                        <a:latin typeface="Cambria Math" panose="02040503050406030204" pitchFamily="18" charset="0"/>
                        <a:cs typeface="Times New Roman" panose="02020603050405020304" pitchFamily="18" charset="0"/>
                      </a:rPr>
                      <m:t>𝑡</m:t>
                    </m:r>
                  </m:oMath>
                </a14:m>
                <a:r>
                  <a:rPr lang="en-GB" dirty="0">
                    <a:latin typeface="Times New Roman" panose="02020603050405020304" pitchFamily="18" charset="0"/>
                    <a:cs typeface="Times New Roman" panose="02020603050405020304" pitchFamily="18" charset="0"/>
                  </a:rPr>
                  <a:t> is given by the distribution function </a:t>
                </a:r>
                <a14:m>
                  <m:oMath xmlns:m="http://schemas.openxmlformats.org/officeDocument/2006/math">
                    <m:r>
                      <a:rPr lang="en-GB" b="0" i="1" smtClean="0">
                        <a:latin typeface="Cambria Math" panose="02040503050406030204" pitchFamily="18" charset="0"/>
                        <a:cs typeface="Times New Roman" panose="02020603050405020304" pitchFamily="18" charset="0"/>
                      </a:rPr>
                      <m:t>𝑓</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𝑣</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𝑡</m:t>
                        </m:r>
                      </m:e>
                    </m:d>
                    <m:r>
                      <a:rPr lang="en-GB" b="0" i="0" smtClean="0">
                        <a:latin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a:lnSpc>
                    <a:spcPct val="150000"/>
                  </a:lnSpc>
                </a:pPr>
                <a:r>
                  <a:rPr lang="en-GB"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At low Mach number and in absence of collision, the </a:t>
                </a:r>
                <a:r>
                  <a:rPr lang="en-GB" dirty="0">
                    <a:latin typeface="Times New Roman" panose="02020603050405020304" pitchFamily="18" charset="0"/>
                    <a:ea typeface="Cambria Math" panose="02040503050406030204" pitchFamily="18" charset="0"/>
                    <a:cs typeface="Times New Roman" panose="02020603050405020304" pitchFamily="18" charset="0"/>
                  </a:rPr>
                  <a:t>differential of </a:t>
                </a:r>
                <a14:m>
                  <m:oMath xmlns:m="http://schemas.openxmlformats.org/officeDocument/2006/math">
                    <m:r>
                      <a:rPr lang="en-GB" b="0" i="1" smtClean="0">
                        <a:latin typeface="Cambria Math" panose="02040503050406030204" pitchFamily="18" charset="0"/>
                        <a:cs typeface="Times New Roman" panose="02020603050405020304" pitchFamily="18" charset="0"/>
                      </a:rPr>
                      <m:t>𝑓</m:t>
                    </m:r>
                  </m:oMath>
                </a14:m>
                <a:r>
                  <a:rPr lang="en-GB" dirty="0">
                    <a:latin typeface="Times New Roman" panose="02020603050405020304" pitchFamily="18" charset="0"/>
                    <a:ea typeface="Cambria Math" panose="02040503050406030204" pitchFamily="18" charset="0"/>
                    <a:cs typeface="Times New Roman" panose="02020603050405020304" pitchFamily="18" charset="0"/>
                  </a:rPr>
                  <a:t> is conserved:</a:t>
                </a:r>
              </a:p>
              <a:p>
                <a:pPr algn="ctr">
                  <a:lnSpc>
                    <a:spcPct val="150000"/>
                  </a:lnSpc>
                </a:pPr>
                <a14:m>
                  <m:oMath xmlns:m="http://schemas.openxmlformats.org/officeDocument/2006/math">
                    <m:r>
                      <a:rPr lang="en-GB" b="0" i="1" smtClean="0">
                        <a:latin typeface="Cambria Math" panose="02040503050406030204" pitchFamily="18" charset="0"/>
                        <a:cs typeface="Times New Roman" panose="02020603050405020304" pitchFamily="18" charset="0"/>
                      </a:rPr>
                      <m:t>𝑓</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𝛿</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𝑥</m:t>
                            </m:r>
                          </m:num>
                          <m:den>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den>
                        </m:f>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𝑡</m:t>
                        </m:r>
                        <m:r>
                          <a:rPr lang="en-GB" b="0" i="1" smtClean="0">
                            <a:latin typeface="Cambria Math" panose="02040503050406030204" pitchFamily="18" charset="0"/>
                            <a:cs typeface="Times New Roman" panose="02020603050405020304" pitchFamily="18" charset="0"/>
                          </a:rPr>
                          <m:t>+</m:t>
                        </m:r>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𝑡</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GB" dirty="0">
                    <a:latin typeface="Times New Roman" panose="02020603050405020304" pitchFamily="18" charset="0"/>
                    <a:cs typeface="Times New Roman" panose="02020603050405020304" pitchFamily="18" charset="0"/>
                  </a:rPr>
                  <a:t> </a:t>
                </a:r>
                <a14:m>
                  <m:oMath xmlns:m="http://schemas.openxmlformats.org/officeDocument/2006/math">
                    <m:r>
                      <a:rPr lang="en-GB" i="1">
                        <a:latin typeface="Cambria Math" panose="02040503050406030204" pitchFamily="18" charset="0"/>
                        <a:cs typeface="Times New Roman" panose="02020603050405020304" pitchFamily="18" charset="0"/>
                      </a:rPr>
                      <m:t>𝑓</m:t>
                    </m:r>
                    <m:d>
                      <m:dPr>
                        <m:ctrlPr>
                          <a:rPr lang="en-GB"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𝑥</m:t>
                        </m:r>
                        <m:r>
                          <a:rPr lang="en-GB" i="1">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i="1">
                            <a:latin typeface="Cambria Math" panose="02040503050406030204" pitchFamily="18" charset="0"/>
                            <a:cs typeface="Times New Roman" panose="02020603050405020304" pitchFamily="18" charset="0"/>
                          </a:rPr>
                          <m:t>,</m:t>
                        </m:r>
                        <m:r>
                          <a:rPr lang="en-GB" i="1">
                            <a:latin typeface="Cambria Math" panose="02040503050406030204" pitchFamily="18" charset="0"/>
                            <a:cs typeface="Times New Roman" panose="02020603050405020304" pitchFamily="18" charset="0"/>
                          </a:rPr>
                          <m:t>𝑡</m:t>
                        </m:r>
                      </m:e>
                    </m:d>
                    <m:r>
                      <a:rPr lang="en-GB" b="0" i="1" smtClean="0">
                        <a:latin typeface="Cambria Math" panose="02040503050406030204" pitchFamily="18" charset="0"/>
                        <a:cs typeface="Times New Roman" panose="02020603050405020304" pitchFamily="18" charset="0"/>
                      </a:rPr>
                      <m:t>=0</m:t>
                    </m:r>
                  </m:oMath>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The Taylor development </a:t>
                </a:r>
                <a14:m>
                  <m:oMath xmlns:m="http://schemas.openxmlformats.org/officeDocument/2006/math">
                    <m:r>
                      <a:rPr lang="en-GB" b="0" i="1" smtClean="0">
                        <a:latin typeface="Cambria Math" panose="02040503050406030204" pitchFamily="18" charset="0"/>
                        <a:cs typeface="Times New Roman" panose="02020603050405020304" pitchFamily="18" charset="0"/>
                      </a:rPr>
                      <m:t>𝐷𝑓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𝛿</m:t>
                        </m:r>
                      </m:e>
                      <m:sub>
                        <m:r>
                          <a:rPr lang="en-GB" i="1">
                            <a:latin typeface="Cambria Math" panose="02040503050406030204" pitchFamily="18" charset="0"/>
                            <a:ea typeface="Cambria Math" panose="02040503050406030204" pitchFamily="18" charset="0"/>
                            <a:cs typeface="Times New Roman" panose="02020603050405020304" pitchFamily="18" charset="0"/>
                          </a:rPr>
                          <m:t>𝑥</m:t>
                        </m:r>
                      </m:sub>
                    </m:sSub>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𝑥</m:t>
                        </m:r>
                      </m:num>
                      <m:den>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𝑡</m:t>
                        </m:r>
                      </m:den>
                    </m:f>
                    <m:r>
                      <a:rPr lang="en-GB"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𝑐</m:t>
                        </m:r>
                      </m:sub>
                    </m:sSub>
                    <m:r>
                      <a:rPr lang="en-GB" i="1">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𝛿</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sub>
                    </m:sSub>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GB" dirty="0">
                    <a:latin typeface="Times New Roman" panose="02020603050405020304" pitchFamily="18" charset="0"/>
                    <a:cs typeface="Times New Roman" panose="02020603050405020304" pitchFamily="18" charset="0"/>
                  </a:rPr>
                  <a:t> leads to</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cs typeface="Times New Roman" panose="02020603050405020304" pitchFamily="18" charset="0"/>
                            </a:rPr>
                          </m:ctrlPr>
                        </m:sSubPr>
                        <m:e>
                          <m:r>
                            <a:rPr lang="en-GB"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cs typeface="Times New Roman" panose="02020603050405020304" pitchFamily="18" charset="0"/>
                            </a:rPr>
                            <m:t>𝑡</m:t>
                          </m:r>
                        </m:sub>
                      </m:sSub>
                      <m:r>
                        <a:rPr lang="en-GB" b="0" i="1" smtClean="0">
                          <a:latin typeface="Cambria Math" panose="02040503050406030204" pitchFamily="18" charset="0"/>
                          <a:cs typeface="Times New Roman" panose="02020603050405020304" pitchFamily="18" charset="0"/>
                        </a:rPr>
                        <m:t>𝑓</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GB" b="0"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In presence of collision, this must account for the variations of probability distribution:</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solidFill>
                                <a:srgbClr val="FF0000"/>
                              </a:solidFill>
                              <a:latin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solidFill>
                                <a:srgbClr val="FF0000"/>
                              </a:solidFill>
                              <a:latin typeface="Cambria Math" panose="02040503050406030204" pitchFamily="18" charset="0"/>
                              <a:cs typeface="Times New Roman" panose="02020603050405020304" pitchFamily="18" charset="0"/>
                            </a:rPr>
                            <m:t>𝑡</m:t>
                          </m:r>
                        </m:sub>
                      </m:sSub>
                      <m:r>
                        <a:rPr lang="en-GB" b="0" i="1" smtClean="0">
                          <a:solidFill>
                            <a:srgbClr val="FF0000"/>
                          </a:solidFill>
                          <a:latin typeface="Cambria Math" panose="02040503050406030204" pitchFamily="18" charset="0"/>
                          <a:cs typeface="Times New Roman" panose="02020603050405020304" pitchFamily="18" charset="0"/>
                        </a:rPr>
                        <m:t>𝑓</m:t>
                      </m:r>
                      <m:r>
                        <a:rPr lang="en-GB" b="0" i="1" smtClean="0">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𝑐</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rgbClr val="FF0000"/>
                                      </a:solidFill>
                                      <a:latin typeface="Cambria Math" panose="02040503050406030204" pitchFamily="18" charset="0"/>
                                      <a:cs typeface="Times New Roman" panose="02020603050405020304" pitchFamily="18" charset="0"/>
                                    </a:rPr>
                                  </m:ctrlPr>
                                </m:sSubPr>
                                <m:e>
                                  <m:r>
                                    <a:rPr lang="en-GB" b="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a:solidFill>
                                        <a:srgbClr val="FF0000"/>
                                      </a:solidFill>
                                      <a:latin typeface="Cambria Math" panose="02040503050406030204" pitchFamily="18" charset="0"/>
                                      <a:cs typeface="Times New Roman" panose="02020603050405020304" pitchFamily="18" charset="0"/>
                                    </a:rPr>
                                    <m:t>𝑡</m:t>
                                  </m:r>
                                </m:sub>
                              </m:sSub>
                              <m:r>
                                <a:rPr lang="en-GB" b="0" i="1">
                                  <a:solidFill>
                                    <a:srgbClr val="FF0000"/>
                                  </a:solidFill>
                                  <a:latin typeface="Cambria Math" panose="02040503050406030204" pitchFamily="18" charset="0"/>
                                  <a:cs typeface="Times New Roman" panose="02020603050405020304" pitchFamily="18" charset="0"/>
                                </a:rPr>
                                <m:t>𝑓</m:t>
                              </m:r>
                            </m:e>
                          </m:d>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𝑐𝑜𝑙𝑙</m:t>
                          </m:r>
                        </m:sub>
                      </m:sSub>
                    </m:oMath>
                  </m:oMathPara>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The collision operator can be written as the relaxation to a local equilibrium (Bhatnagar-Gross-</a:t>
                </a:r>
                <a:r>
                  <a:rPr lang="en-GB" dirty="0" err="1">
                    <a:latin typeface="Times New Roman" panose="02020603050405020304" pitchFamily="18" charset="0"/>
                    <a:cs typeface="Times New Roman" panose="02020603050405020304" pitchFamily="18" charset="0"/>
                  </a:rPr>
                  <a:t>Krook</a:t>
                </a:r>
                <a:r>
                  <a:rPr lang="en-GB" dirty="0">
                    <a:latin typeface="Times New Roman" panose="02020603050405020304" pitchFamily="18" charset="0"/>
                    <a:cs typeface="Times New Roman" panose="02020603050405020304" pitchFamily="18" charset="0"/>
                  </a:rPr>
                  <a:t> [BGK] approximation):</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en-GB"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chemeClr val="accent6"/>
                                      </a:solidFill>
                                      <a:latin typeface="Cambria Math" panose="02040503050406030204" pitchFamily="18" charset="0"/>
                                      <a:cs typeface="Times New Roman" panose="02020603050405020304" pitchFamily="18" charset="0"/>
                                    </a:rPr>
                                  </m:ctrlPr>
                                </m:sSubPr>
                                <m:e>
                                  <m:r>
                                    <a:rPr lang="en-GB" b="0"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a:solidFill>
                                        <a:schemeClr val="accent6"/>
                                      </a:solidFill>
                                      <a:latin typeface="Cambria Math" panose="02040503050406030204" pitchFamily="18" charset="0"/>
                                      <a:cs typeface="Times New Roman" panose="02020603050405020304" pitchFamily="18" charset="0"/>
                                    </a:rPr>
                                    <m:t>𝑡</m:t>
                                  </m:r>
                                </m:sub>
                              </m:sSub>
                              <m:r>
                                <a:rPr lang="en-GB" b="0" i="1">
                                  <a:solidFill>
                                    <a:schemeClr val="accent6"/>
                                  </a:solidFill>
                                  <a:latin typeface="Cambria Math" panose="02040503050406030204" pitchFamily="18" charset="0"/>
                                  <a:cs typeface="Times New Roman" panose="02020603050405020304" pitchFamily="18" charset="0"/>
                                </a:rPr>
                                <m:t>𝑓</m:t>
                              </m:r>
                            </m:e>
                          </m:d>
                        </m:e>
                        <m:sub>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𝑐𝑜𝑙𝑙</m:t>
                          </m:r>
                        </m:sub>
                      </m:sSub>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𝜏</m:t>
                          </m:r>
                        </m:den>
                      </m:f>
                      <m:d>
                        <m:dPr>
                          <m:ctrlP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𝑓</m:t>
                              </m:r>
                            </m:e>
                            <m:sup>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𝑒𝑞</m:t>
                              </m:r>
                            </m:sup>
                          </m:sSup>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𝑓</m:t>
                          </m:r>
                        </m:e>
                      </m:d>
                    </m:oMath>
                  </m:oMathPara>
                </a14:m>
                <a:endParaRPr lang="en-GB" dirty="0">
                  <a:latin typeface="Times New Roman" panose="02020603050405020304" pitchFamily="18" charset="0"/>
                  <a:cs typeface="Times New Roman" panose="02020603050405020304" pitchFamily="18" charset="0"/>
                </a:endParaRPr>
              </a:p>
            </p:txBody>
          </p:sp>
        </mc:Choice>
        <mc:Fallback>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940897"/>
                <a:ext cx="8851065" cy="5429756"/>
              </a:xfrm>
              <a:prstGeom prst="rect">
                <a:avLst/>
              </a:prstGeom>
              <a:blipFill>
                <a:blip r:embed="rId3"/>
                <a:stretch>
                  <a:fillRect l="-573" r="-573"/>
                </a:stretch>
              </a:blipFill>
            </p:spPr>
            <p:txBody>
              <a:bodyPr/>
              <a:lstStyle/>
              <a:p>
                <a:r>
                  <a:rPr lang="en-US">
                    <a:noFill/>
                  </a:rPr>
                  <a:t> </a:t>
                </a:r>
              </a:p>
            </p:txBody>
          </p:sp>
        </mc:Fallback>
      </mc:AlternateContent>
    </p:spTree>
    <p:extLst>
      <p:ext uri="{BB962C8B-B14F-4D97-AF65-F5344CB8AC3E}">
        <p14:creationId xmlns:p14="http://schemas.microsoft.com/office/powerpoint/2010/main" val="229850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765519"/>
            <a:ext cx="8851065" cy="600539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Discrete Boltzmann equation</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16</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9B53B6E-E547-3AF1-37DA-7FEBD0BF3348}"/>
                  </a:ext>
                </a:extLst>
              </p:cNvPr>
              <p:cNvSpPr txBox="1"/>
              <p:nvPr/>
            </p:nvSpPr>
            <p:spPr>
              <a:xfrm>
                <a:off x="183045" y="940897"/>
                <a:ext cx="8851065" cy="643105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We need to solve numerically </a:t>
                </a:r>
                <a14:m>
                  <m:oMath xmlns:m="http://schemas.openxmlformats.org/officeDocument/2006/math">
                    <m:sSub>
                      <m:sSubPr>
                        <m:ctrlPr>
                          <a:rPr lang="en-GB" i="1" smtClean="0">
                            <a:solidFill>
                              <a:schemeClr val="tx1"/>
                            </a:solidFill>
                            <a:latin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solidFill>
                              <a:schemeClr val="tx1"/>
                            </a:solidFill>
                            <a:latin typeface="Cambria Math" panose="02040503050406030204" pitchFamily="18" charset="0"/>
                            <a:cs typeface="Times New Roman" panose="02020603050405020304" pitchFamily="18" charset="0"/>
                          </a:rPr>
                          <m:t>𝑡</m:t>
                        </m:r>
                      </m:sub>
                    </m:sSub>
                    <m:r>
                      <a:rPr lang="en-GB" b="0" i="1" smtClean="0">
                        <a:solidFill>
                          <a:schemeClr val="tx1"/>
                        </a:solidFill>
                        <a:latin typeface="Cambria Math" panose="02040503050406030204" pitchFamily="18" charset="0"/>
                        <a:cs typeface="Times New Roman" panose="02020603050405020304" pitchFamily="18" charset="0"/>
                      </a:rPr>
                      <m:t>𝑓</m:t>
                    </m:r>
                    <m:r>
                      <a:rPr lang="en-GB" b="0" i="1" smtClean="0">
                        <a:solidFill>
                          <a:schemeClr val="tx1"/>
                        </a:solidFill>
                        <a:latin typeface="Cambria Math" panose="02040503050406030204" pitchFamily="18" charset="0"/>
                        <a:cs typeface="Times New Roman" panose="02020603050405020304" pitchFamily="18" charset="0"/>
                      </a:rPr>
                      <m:t>+</m:t>
                    </m:r>
                    <m:r>
                      <a:rPr lang="en-GB" b="0" i="1" smtClean="0">
                        <a:solidFill>
                          <a:schemeClr val="tx1"/>
                        </a:solidFill>
                        <a:latin typeface="Cambria Math" panose="02040503050406030204" pitchFamily="18" charset="0"/>
                        <a:cs typeface="Times New Roman" panose="02020603050405020304" pitchFamily="18" charset="0"/>
                      </a:rPr>
                      <m:t>𝑐</m:t>
                    </m:r>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𝜏</m:t>
                        </m:r>
                      </m:den>
                    </m:f>
                    <m:d>
                      <m:dPr>
                        <m:ctrlP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𝑓</m:t>
                            </m:r>
                          </m:e>
                          <m:sup>
                            <m: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𝑒𝑞</m:t>
                            </m:r>
                          </m:sup>
                        </m:sSup>
                        <m: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𝑓</m:t>
                        </m:r>
                      </m:e>
                    </m:d>
                  </m:oMath>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by discretising space, time and particle velocity:</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𝑓</m:t>
                          </m:r>
                        </m:e>
                        <m:sub>
                          <m:r>
                            <a:rPr lang="en-GB" b="0" i="1" smtClean="0">
                              <a:latin typeface="Cambria Math" panose="02040503050406030204" pitchFamily="18" charset="0"/>
                              <a:cs typeface="Times New Roman" panose="02020603050405020304" pitchFamily="18" charset="0"/>
                            </a:rPr>
                            <m:t>𝑖</m:t>
                          </m:r>
                        </m:sub>
                      </m:sSub>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sSub>
                            <m:sSubPr>
                              <m:ctrlPr>
                                <a:rPr lang="en-GB" b="0"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𝑐</m:t>
                              </m:r>
                            </m:e>
                            <m:sub>
                              <m:r>
                                <a:rPr lang="en-GB" b="0" i="1" smtClean="0">
                                  <a:latin typeface="Cambria Math" panose="02040503050406030204" pitchFamily="18" charset="0"/>
                                  <a:cs typeface="Times New Roman" panose="02020603050405020304" pitchFamily="18" charset="0"/>
                                </a:rPr>
                                <m:t>𝑖</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𝑓</m:t>
                          </m:r>
                        </m:e>
                        <m:sub>
                          <m:r>
                            <a:rPr lang="en-GB" i="1">
                              <a:latin typeface="Cambria Math" panose="02040503050406030204" pitchFamily="18" charset="0"/>
                              <a:cs typeface="Times New Roman" panose="02020603050405020304" pitchFamily="18" charset="0"/>
                            </a:rPr>
                            <m:t>𝑖</m:t>
                          </m:r>
                        </m:sub>
                      </m:sSub>
                      <m:d>
                        <m:dPr>
                          <m:ctrlPr>
                            <a:rPr lang="en-GB"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𝑥</m:t>
                          </m:r>
                          <m:r>
                            <a:rPr lang="en-GB" i="1">
                              <a:latin typeface="Cambria Math" panose="02040503050406030204" pitchFamily="18" charset="0"/>
                              <a:ea typeface="Cambria Math" panose="02040503050406030204" pitchFamily="18" charset="0"/>
                              <a:cs typeface="Times New Roman" panose="02020603050405020304" pitchFamily="18" charset="0"/>
                            </a:rPr>
                            <m:t>,</m:t>
                          </m:r>
                          <m:r>
                            <a:rPr lang="en-GB" i="1">
                              <a:latin typeface="Cambria Math" panose="02040503050406030204" pitchFamily="18" charset="0"/>
                              <a:ea typeface="Cambria Math" panose="02040503050406030204" pitchFamily="18" charset="0"/>
                              <a:cs typeface="Times New Roman" panose="02020603050405020304" pitchFamily="18" charset="0"/>
                            </a:rPr>
                            <m:t>𝑡</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GB"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𝜏</m:t>
                          </m:r>
                        </m:den>
                      </m:f>
                      <m:d>
                        <m:dPr>
                          <m:ctrlP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𝑒𝑞</m:t>
                              </m:r>
                            </m:sup>
                          </m:sSubSup>
                          <m:d>
                            <m:dPr>
                              <m:ctrlPr>
                                <a:rPr lang="en-GB"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𝑥</m:t>
                              </m:r>
                              <m:r>
                                <a:rPr lang="en-GB" i="1">
                                  <a:latin typeface="Cambria Math" panose="02040503050406030204" pitchFamily="18" charset="0"/>
                                  <a:ea typeface="Cambria Math" panose="02040503050406030204" pitchFamily="18" charset="0"/>
                                  <a:cs typeface="Times New Roman" panose="02020603050405020304" pitchFamily="18" charset="0"/>
                                </a:rPr>
                                <m:t>,</m:t>
                              </m:r>
                              <m:r>
                                <a:rPr lang="en-GB" i="1">
                                  <a:latin typeface="Cambria Math" panose="02040503050406030204" pitchFamily="18" charset="0"/>
                                  <a:ea typeface="Cambria Math" panose="02040503050406030204" pitchFamily="18" charset="0"/>
                                  <a:cs typeface="Times New Roman" panose="02020603050405020304" pitchFamily="18" charset="0"/>
                                </a:rPr>
                                <m:t>𝑡</m:t>
                              </m:r>
                            </m:e>
                          </m:d>
                          <m:r>
                            <a:rPr lang="en-GB"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GB" i="1">
                              <a:latin typeface="Cambria Math" panose="02040503050406030204" pitchFamily="18" charset="0"/>
                              <a:cs typeface="Times New Roman" panose="02020603050405020304" pitchFamily="18" charset="0"/>
                            </a:rPr>
                            <m:t>𝑥</m:t>
                          </m:r>
                          <m:r>
                            <a:rPr lang="en-GB" i="1">
                              <a:latin typeface="Cambria Math" panose="02040503050406030204" pitchFamily="18" charset="0"/>
                              <a:ea typeface="Cambria Math" panose="02040503050406030204" pitchFamily="18" charset="0"/>
                              <a:cs typeface="Times New Roman" panose="02020603050405020304" pitchFamily="18" charset="0"/>
                            </a:rPr>
                            <m:t>,</m:t>
                          </m:r>
                          <m:r>
                            <a:rPr lang="en-GB" i="1">
                              <a:latin typeface="Cambria Math" panose="02040503050406030204" pitchFamily="18" charset="0"/>
                              <a:ea typeface="Cambria Math" panose="02040503050406030204" pitchFamily="18" charset="0"/>
                              <a:cs typeface="Times New Roman" panose="02020603050405020304" pitchFamily="18" charset="0"/>
                            </a:rPr>
                            <m:t>𝑡</m:t>
                          </m:r>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where</a:t>
                </a:r>
              </a:p>
              <a:p>
                <a:pPr>
                  <a:lnSpc>
                    <a:spcPct val="150000"/>
                  </a:lnSpc>
                </a:pPr>
                <a14:m>
                  <m:oMathPara xmlns:m="http://schemas.openxmlformats.org/officeDocument/2006/math">
                    <m:oMathParaPr>
                      <m:jc m:val="centerGroup"/>
                    </m:oMathParaPr>
                    <m:oMath xmlns:m="http://schemas.openxmlformats.org/officeDocument/2006/math">
                      <m:sSubSup>
                        <m:sSubSupPr>
                          <m:ctrlPr>
                            <a:rPr lang="en-GB"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𝑒𝑞</m:t>
                          </m:r>
                        </m:sup>
                      </m:sSubSup>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sub>
                      </m:sSub>
                      <m:d>
                        <m:dPr>
                          <m:begChr m:val="["/>
                          <m:endChr m:val="]"/>
                          <m:ctrlP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sub>
                              </m:sSub>
                            </m:num>
                            <m:den>
                              <m:sSubSup>
                                <m:sSubSupPr>
                                  <m:ctrlP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i="1">
                                      <a:latin typeface="Cambria Math" panose="02040503050406030204" pitchFamily="18" charset="0"/>
                                      <a:ea typeface="Cambria Math" panose="02040503050406030204" pitchFamily="18" charset="0"/>
                                      <a:cs typeface="Times New Roman" panose="02020603050405020304" pitchFamily="18" charset="0"/>
                                    </a:rPr>
                                    <m:t>𝑢</m:t>
                                  </m:r>
                                  <m:r>
                                    <a:rPr lang="en-GB"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𝑐</m:t>
                                      </m:r>
                                    </m:e>
                                    <m:sub>
                                      <m:r>
                                        <a:rPr lang="en-GB" i="1">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GB" b="0" i="1" baseline="30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num>
                            <m:den>
                              <m:sSubSup>
                                <m:sSubSupPr>
                                  <m:ctrlPr>
                                    <a:rPr lang="en-GB" i="1">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2</m:t>
                                  </m:r>
                                  <m:r>
                                    <a:rPr lang="en-GB" i="1">
                                      <a:latin typeface="Cambria Math" panose="02040503050406030204" pitchFamily="18" charset="0"/>
                                      <a:ea typeface="Cambria Math" panose="02040503050406030204" pitchFamily="18" charset="0"/>
                                      <a:cs typeface="Times New Roman" panose="02020603050405020304" pitchFamily="18" charset="0"/>
                                    </a:rPr>
                                    <m:t>𝑐</m:t>
                                  </m:r>
                                </m:e>
                                <m:sub>
                                  <m:r>
                                    <a:rPr lang="en-GB" i="1">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latin typeface="Cambria Math" panose="02040503050406030204" pitchFamily="18" charset="0"/>
                                      <a:ea typeface="Cambria Math" panose="02040503050406030204" pitchFamily="18" charset="0"/>
                                      <a:cs typeface="Times New Roman" panose="02020603050405020304" pitchFamily="18" charset="0"/>
                                    </a:rPr>
                                    <m:t>4</m:t>
                                  </m:r>
                                </m:sup>
                              </m:sSubSup>
                            </m:den>
                          </m:f>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𝑢</m:t>
                              </m:r>
                            </m:num>
                            <m:den>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oMath>
                  </m:oMathPara>
                </a14:m>
                <a:endParaRPr lang="en-GB"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Macroscopic variables are obtained as</a:t>
                </a:r>
              </a:p>
              <a:p>
                <a:pPr>
                  <a:lnSpc>
                    <a:spcPct val="150000"/>
                  </a:lnSpc>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oMath>
                  </m:oMathPara>
                </a14:m>
                <a:endParaRPr lang="en-GB"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cs typeface="Times New Roman" panose="02020603050405020304" pitchFamily="18" charset="0"/>
                        </a:rPr>
                        <m:t>𝑢</m:t>
                      </m:r>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1</m:t>
                          </m:r>
                        </m:num>
                        <m:den>
                          <m:r>
                            <a:rPr lang="en-GB" b="0" i="1" smtClean="0">
                              <a:latin typeface="Cambria Math" panose="02040503050406030204" pitchFamily="18" charset="0"/>
                              <a:ea typeface="Cambria Math" panose="02040503050406030204" pitchFamily="18" charset="0"/>
                              <a:cs typeface="Times New Roman" panose="02020603050405020304" pitchFamily="18" charset="0"/>
                            </a:rPr>
                            <m:t>𝜌</m:t>
                          </m:r>
                        </m:den>
                      </m:f>
                      <m:nary>
                        <m:naryPr>
                          <m:chr m:val="∑"/>
                          <m:supHide m:val="on"/>
                          <m:ctrlPr>
                            <a:rPr lang="en-GB"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i="1">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𝑓</m:t>
                              </m:r>
                            </m:e>
                            <m:sub>
                              <m:r>
                                <a:rPr lang="en-GB" i="1">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 </a:t>
                </a:r>
              </a:p>
              <a:p>
                <a:pPr>
                  <a:lnSpc>
                    <a:spcPct val="150000"/>
                  </a:lnSpc>
                </a:pPr>
                <a:endParaRPr lang="en-GB" dirty="0">
                  <a:latin typeface="Times New Roman" panose="02020603050405020304" pitchFamily="18" charset="0"/>
                  <a:cs typeface="Times New Roman" panose="02020603050405020304" pitchFamily="18" charset="0"/>
                </a:endParaRPr>
              </a:p>
            </p:txBody>
          </p:sp>
        </mc:Choice>
        <mc:Fallback>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940897"/>
                <a:ext cx="8851065" cy="6431056"/>
              </a:xfrm>
              <a:prstGeom prst="rect">
                <a:avLst/>
              </a:prstGeom>
              <a:blipFill>
                <a:blip r:embed="rId3"/>
                <a:stretch>
                  <a:fillRect l="-3868" b="-7480"/>
                </a:stretch>
              </a:blipFill>
            </p:spPr>
            <p:txBody>
              <a:bodyPr/>
              <a:lstStyle/>
              <a:p>
                <a:r>
                  <a:rPr lang="en-US">
                    <a:noFill/>
                  </a:rPr>
                  <a:t> </a:t>
                </a:r>
              </a:p>
            </p:txBody>
          </p:sp>
        </mc:Fallback>
      </mc:AlternateContent>
      <p:pic>
        <p:nvPicPr>
          <p:cNvPr id="4" name="Picture 3" descr="Chart, radar chart&#10;&#10;Description automatically generated">
            <a:extLst>
              <a:ext uri="{FF2B5EF4-FFF2-40B4-BE49-F238E27FC236}">
                <a16:creationId xmlns:a16="http://schemas.microsoft.com/office/drawing/2014/main" id="{9A1A5BD4-4020-C47F-E33B-0B45C95C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0991" y="4504060"/>
            <a:ext cx="3750238" cy="2239295"/>
          </a:xfrm>
          <a:prstGeom prst="rect">
            <a:avLst/>
          </a:prstGeom>
        </p:spPr>
      </p:pic>
    </p:spTree>
    <p:extLst>
      <p:ext uri="{BB962C8B-B14F-4D97-AF65-F5344CB8AC3E}">
        <p14:creationId xmlns:p14="http://schemas.microsoft.com/office/powerpoint/2010/main" val="151421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F8A6D0-276D-5E41-9767-557071E4D497}"/>
              </a:ext>
            </a:extLst>
          </p:cNvPr>
          <p:cNvSpPr>
            <a:spLocks noGrp="1"/>
          </p:cNvSpPr>
          <p:nvPr>
            <p:ph idx="1"/>
          </p:nvPr>
        </p:nvSpPr>
        <p:spPr>
          <a:xfrm>
            <a:off x="457200" y="1045029"/>
            <a:ext cx="8343900" cy="5131934"/>
          </a:xfrm>
        </p:spPr>
        <p:txBody>
          <a:bodyPr>
            <a:normAutofit/>
          </a:bodyPr>
          <a:lstStyle/>
          <a:p>
            <a:pPr>
              <a:lnSpc>
                <a:spcPct val="150000"/>
              </a:lnSpc>
            </a:pPr>
            <a:r>
              <a:rPr lang="en-GB" sz="3200" dirty="0">
                <a:latin typeface="Times New Roman" panose="02020603050405020304" pitchFamily="18" charset="0"/>
                <a:cs typeface="Times New Roman" panose="02020603050405020304" pitchFamily="18" charset="0"/>
              </a:rPr>
              <a:t>Lattice Boltzmann method (LBM): what is it?</a:t>
            </a:r>
          </a:p>
          <a:p>
            <a:pPr marL="0" indent="0">
              <a:lnSpc>
                <a:spcPct val="150000"/>
              </a:lnSpc>
              <a:buNone/>
            </a:pPr>
            <a:endParaRPr lang="en-GB" sz="800" dirty="0">
              <a:latin typeface="Times New Roman" panose="02020603050405020304" pitchFamily="18" charset="0"/>
              <a:cs typeface="Times New Roman" panose="02020603050405020304" pitchFamily="18" charset="0"/>
            </a:endParaRPr>
          </a:p>
          <a:p>
            <a:pPr>
              <a:lnSpc>
                <a:spcPct val="150000"/>
              </a:lnSpc>
            </a:pPr>
            <a:r>
              <a:rPr lang="en-GB" sz="3200" dirty="0">
                <a:latin typeface="Times New Roman" panose="02020603050405020304" pitchFamily="18" charset="0"/>
                <a:cs typeface="Times New Roman" panose="02020603050405020304" pitchFamily="18" charset="0"/>
              </a:rPr>
              <a:t>Hands-on session</a:t>
            </a:r>
          </a:p>
        </p:txBody>
      </p:sp>
      <p:sp>
        <p:nvSpPr>
          <p:cNvPr id="4" name="Titolo 1">
            <a:extLst>
              <a:ext uri="{FF2B5EF4-FFF2-40B4-BE49-F238E27FC236}">
                <a16:creationId xmlns:a16="http://schemas.microsoft.com/office/drawing/2014/main" id="{E22299AD-A77E-474C-A296-CED08B78642C}"/>
              </a:ext>
            </a:extLst>
          </p:cNvPr>
          <p:cNvSpPr txBox="1">
            <a:spLocks/>
          </p:cNvSpPr>
          <p:nvPr/>
        </p:nvSpPr>
        <p:spPr>
          <a:xfrm>
            <a:off x="457200" y="-4802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Outline</a:t>
            </a:r>
          </a:p>
        </p:txBody>
      </p:sp>
      <p:sp>
        <p:nvSpPr>
          <p:cNvPr id="7" name="CasellaDiTesto 49">
            <a:extLst>
              <a:ext uri="{FF2B5EF4-FFF2-40B4-BE49-F238E27FC236}">
                <a16:creationId xmlns:a16="http://schemas.microsoft.com/office/drawing/2014/main" id="{6F8102DA-EEF5-A748-B296-1F4380215338}"/>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2</a:t>
            </a:r>
          </a:p>
        </p:txBody>
      </p:sp>
    </p:spTree>
    <p:extLst>
      <p:ext uri="{BB962C8B-B14F-4D97-AF65-F5344CB8AC3E}">
        <p14:creationId xmlns:p14="http://schemas.microsoft.com/office/powerpoint/2010/main" val="1482963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244840" y="1142380"/>
            <a:ext cx="9017000" cy="5293757"/>
          </a:xfrm>
          <a:prstGeom prst="rect">
            <a:avLst/>
          </a:prstGeom>
          <a:noFill/>
        </p:spPr>
        <p:txBody>
          <a:bodyPr wrap="square" rtlCol="0">
            <a:spAutoFit/>
          </a:bodyPr>
          <a:lstStyle/>
          <a:p>
            <a:r>
              <a:rPr lang="it-IT" sz="2800" dirty="0">
                <a:latin typeface="Monaco"/>
                <a:cs typeface="Times New Roman" panose="02020603050405020304" pitchFamily="18" charset="0"/>
              </a:rPr>
              <a:t>printf(“  </a:t>
            </a:r>
            <a:r>
              <a:rPr lang="it-IT" sz="5400" b="1" i="1" dirty="0">
                <a:solidFill>
                  <a:srgbClr val="3366FF"/>
                </a:solidFill>
                <a:latin typeface="Monaco"/>
                <a:cs typeface="Times New Roman" panose="02020603050405020304" pitchFamily="18" charset="0"/>
              </a:rPr>
              <a:t>Questions?</a:t>
            </a:r>
            <a:r>
              <a:rPr lang="it-IT" sz="2800" b="1" i="1" dirty="0">
                <a:solidFill>
                  <a:srgbClr val="3366FF"/>
                </a:solidFill>
                <a:latin typeface="Monaco"/>
                <a:cs typeface="Times New Roman" panose="02020603050405020304" pitchFamily="18" charset="0"/>
              </a:rPr>
              <a:t>  </a:t>
            </a:r>
            <a:r>
              <a:rPr lang="it-IT" sz="2800" dirty="0">
                <a:latin typeface="Monaco"/>
                <a:cs typeface="Times New Roman" panose="02020603050405020304" pitchFamily="18" charset="0"/>
              </a:rPr>
              <a:t>”);</a:t>
            </a:r>
          </a:p>
          <a:p>
            <a:r>
              <a:rPr lang="it-IT" sz="2800" dirty="0">
                <a:solidFill>
                  <a:srgbClr val="008000"/>
                </a:solidFill>
                <a:latin typeface="Monaco"/>
                <a:cs typeface="Times New Roman" panose="02020603050405020304" pitchFamily="18" charset="0"/>
              </a:rPr>
              <a:t>if</a:t>
            </a:r>
            <a:r>
              <a:rPr lang="it-IT" sz="2800" dirty="0">
                <a:latin typeface="Monaco"/>
                <a:cs typeface="Times New Roman" panose="02020603050405020304" pitchFamily="18" charset="0"/>
              </a:rPr>
              <a:t>(question)</a:t>
            </a:r>
          </a:p>
          <a:p>
            <a:r>
              <a:rPr lang="it-IT" sz="2800" dirty="0">
                <a:latin typeface="Monaco"/>
                <a:cs typeface="Times New Roman" panose="02020603050405020304" pitchFamily="18" charset="0"/>
              </a:rPr>
              <a:t>    </a:t>
            </a:r>
            <a:r>
              <a:rPr lang="it-IT" sz="2800" dirty="0">
                <a:solidFill>
                  <a:srgbClr val="008000"/>
                </a:solidFill>
                <a:latin typeface="Monaco"/>
                <a:cs typeface="Times New Roman" panose="02020603050405020304" pitchFamily="18" charset="0"/>
              </a:rPr>
              <a:t>if</a:t>
            </a:r>
            <a:r>
              <a:rPr lang="it-IT" sz="2800" dirty="0">
                <a:latin typeface="Monaco"/>
                <a:cs typeface="Times New Roman" panose="02020603050405020304" pitchFamily="18" charset="0"/>
              </a:rPr>
              <a:t>(haveAnswer)</a:t>
            </a:r>
          </a:p>
          <a:p>
            <a:r>
              <a:rPr lang="it-IT" sz="2800" dirty="0">
                <a:latin typeface="Monaco"/>
                <a:cs typeface="Times New Roman" panose="02020603050405020304" pitchFamily="18" charset="0"/>
              </a:rPr>
              <a:t>        giveAnswer();</a:t>
            </a:r>
          </a:p>
          <a:p>
            <a:r>
              <a:rPr lang="it-IT" sz="2800" dirty="0">
                <a:latin typeface="Monaco"/>
                <a:cs typeface="Times New Roman" panose="02020603050405020304" pitchFamily="18" charset="0"/>
              </a:rPr>
              <a:t>    </a:t>
            </a:r>
            <a:r>
              <a:rPr lang="it-IT" sz="2800" dirty="0">
                <a:solidFill>
                  <a:srgbClr val="008000"/>
                </a:solidFill>
                <a:latin typeface="Monaco"/>
                <a:cs typeface="Times New Roman" panose="02020603050405020304" pitchFamily="18" charset="0"/>
              </a:rPr>
              <a:t>else</a:t>
            </a:r>
          </a:p>
          <a:p>
            <a:r>
              <a:rPr lang="it-IT" sz="2800" dirty="0">
                <a:latin typeface="Monaco"/>
                <a:cs typeface="Times New Roman" panose="02020603050405020304" pitchFamily="18" charset="0"/>
              </a:rPr>
              <a:t>        pretendTheQuestionIsIllPosed();</a:t>
            </a:r>
          </a:p>
          <a:p>
            <a:r>
              <a:rPr lang="it-IT" sz="2800" dirty="0">
                <a:latin typeface="Monaco"/>
                <a:cs typeface="Times New Roman" panose="02020603050405020304" pitchFamily="18" charset="0"/>
              </a:rPr>
              <a:t>    </a:t>
            </a:r>
            <a:r>
              <a:rPr lang="it-IT" sz="2800" dirty="0">
                <a:solidFill>
                  <a:srgbClr val="008000"/>
                </a:solidFill>
                <a:latin typeface="Monaco"/>
                <a:cs typeface="Times New Roman" panose="02020603050405020304" pitchFamily="18" charset="0"/>
              </a:rPr>
              <a:t>end</a:t>
            </a:r>
          </a:p>
          <a:p>
            <a:r>
              <a:rPr lang="it-IT" sz="2800" dirty="0">
                <a:solidFill>
                  <a:srgbClr val="008000"/>
                </a:solidFill>
                <a:latin typeface="Monaco"/>
                <a:cs typeface="Times New Roman" panose="02020603050405020304" pitchFamily="18" charset="0"/>
              </a:rPr>
              <a:t>else</a:t>
            </a:r>
          </a:p>
          <a:p>
            <a:r>
              <a:rPr lang="it-IT" sz="2800" dirty="0">
                <a:latin typeface="Monaco"/>
                <a:cs typeface="Times New Roman" panose="02020603050405020304" pitchFamily="18" charset="0"/>
              </a:rPr>
              <a:t>    printf(“ </a:t>
            </a:r>
            <a:r>
              <a:rPr lang="it-IT" sz="5400" b="1" i="1" dirty="0">
                <a:solidFill>
                  <a:srgbClr val="3366FF"/>
                </a:solidFill>
                <a:latin typeface="Monaco"/>
                <a:cs typeface="Times New Roman" panose="02020603050405020304" pitchFamily="18" charset="0"/>
              </a:rPr>
              <a:t>Thank you!</a:t>
            </a:r>
            <a:r>
              <a:rPr lang="it-IT" sz="2800" b="1" i="1" dirty="0">
                <a:solidFill>
                  <a:srgbClr val="3366FF"/>
                </a:solidFill>
                <a:latin typeface="Monaco"/>
                <a:cs typeface="Times New Roman" panose="02020603050405020304" pitchFamily="18" charset="0"/>
              </a:rPr>
              <a:t>  </a:t>
            </a:r>
            <a:r>
              <a:rPr lang="it-IT" sz="2800" dirty="0">
                <a:latin typeface="Monaco"/>
                <a:cs typeface="Times New Roman" panose="02020603050405020304" pitchFamily="18" charset="0"/>
              </a:rPr>
              <a:t>”);</a:t>
            </a:r>
          </a:p>
          <a:p>
            <a:r>
              <a:rPr lang="it-IT" sz="2800" dirty="0">
                <a:solidFill>
                  <a:srgbClr val="008000"/>
                </a:solidFill>
                <a:latin typeface="Monaco"/>
                <a:cs typeface="Times New Roman" panose="02020603050405020304" pitchFamily="18" charset="0"/>
              </a:rPr>
              <a:t>end</a:t>
            </a:r>
          </a:p>
        </p:txBody>
      </p:sp>
      <p:sp>
        <p:nvSpPr>
          <p:cNvPr id="6" name="Titolo 1">
            <a:extLst>
              <a:ext uri="{FF2B5EF4-FFF2-40B4-BE49-F238E27FC236}">
                <a16:creationId xmlns:a16="http://schemas.microsoft.com/office/drawing/2014/main" id="{F9701E94-FBE7-7B41-BDE4-821AC7280358}"/>
              </a:ext>
            </a:extLst>
          </p:cNvPr>
          <p:cNvSpPr txBox="1">
            <a:spLocks/>
          </p:cNvSpPr>
          <p:nvPr/>
        </p:nvSpPr>
        <p:spPr>
          <a:xfrm>
            <a:off x="457199" y="-47800"/>
            <a:ext cx="8312331"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Thanks for your attention!</a:t>
            </a:r>
          </a:p>
        </p:txBody>
      </p:sp>
    </p:spTree>
    <p:extLst>
      <p:ext uri="{BB962C8B-B14F-4D97-AF65-F5344CB8AC3E}">
        <p14:creationId xmlns:p14="http://schemas.microsoft.com/office/powerpoint/2010/main" val="680861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F8A6D0-276D-5E41-9767-557071E4D497}"/>
              </a:ext>
            </a:extLst>
          </p:cNvPr>
          <p:cNvSpPr>
            <a:spLocks noGrp="1"/>
          </p:cNvSpPr>
          <p:nvPr>
            <p:ph idx="1"/>
          </p:nvPr>
        </p:nvSpPr>
        <p:spPr>
          <a:xfrm>
            <a:off x="457200" y="1045029"/>
            <a:ext cx="8343900" cy="5131934"/>
          </a:xfrm>
        </p:spPr>
        <p:txBody>
          <a:bodyPr>
            <a:normAutofit/>
          </a:bodyPr>
          <a:lstStyle/>
          <a:p>
            <a:pPr>
              <a:lnSpc>
                <a:spcPct val="150000"/>
              </a:lnSpc>
            </a:pPr>
            <a:r>
              <a:rPr lang="en-GB" sz="3200" dirty="0">
                <a:latin typeface="Times New Roman" panose="02020603050405020304" pitchFamily="18" charset="0"/>
                <a:cs typeface="Times New Roman" panose="02020603050405020304" pitchFamily="18" charset="0"/>
              </a:rPr>
              <a:t>Lattice Boltzmann method (LBM): what is it?</a:t>
            </a:r>
          </a:p>
          <a:p>
            <a:pPr marL="0" indent="0">
              <a:lnSpc>
                <a:spcPct val="150000"/>
              </a:lnSpc>
              <a:buNone/>
            </a:pPr>
            <a:endParaRPr lang="en-GB" sz="800" dirty="0">
              <a:latin typeface="Times New Roman" panose="02020603050405020304" pitchFamily="18" charset="0"/>
              <a:cs typeface="Times New Roman" panose="02020603050405020304" pitchFamily="18" charset="0"/>
            </a:endParaRPr>
          </a:p>
          <a:p>
            <a:pPr>
              <a:lnSpc>
                <a:spcPct val="150000"/>
              </a:lnSpc>
            </a:pPr>
            <a:r>
              <a:rPr lang="en-GB" sz="3200" dirty="0">
                <a:solidFill>
                  <a:schemeClr val="bg2"/>
                </a:solidFill>
                <a:latin typeface="Times New Roman" panose="02020603050405020304" pitchFamily="18" charset="0"/>
                <a:cs typeface="Times New Roman" panose="02020603050405020304" pitchFamily="18" charset="0"/>
              </a:rPr>
              <a:t>Hands-on session</a:t>
            </a:r>
          </a:p>
        </p:txBody>
      </p:sp>
      <p:sp>
        <p:nvSpPr>
          <p:cNvPr id="4" name="Titolo 1">
            <a:extLst>
              <a:ext uri="{FF2B5EF4-FFF2-40B4-BE49-F238E27FC236}">
                <a16:creationId xmlns:a16="http://schemas.microsoft.com/office/drawing/2014/main" id="{E22299AD-A77E-474C-A296-CED08B78642C}"/>
              </a:ext>
            </a:extLst>
          </p:cNvPr>
          <p:cNvSpPr txBox="1">
            <a:spLocks/>
          </p:cNvSpPr>
          <p:nvPr/>
        </p:nvSpPr>
        <p:spPr>
          <a:xfrm>
            <a:off x="457200" y="-4802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chemeClr val="bg2"/>
                </a:solidFill>
                <a:latin typeface="Times New Roman Regular" panose="02020603050405020304" pitchFamily="18" charset="0"/>
                <a:ea typeface="Ayuthaya" pitchFamily="2" charset="-34"/>
                <a:cs typeface="Times New Roman Regular" panose="02020603050405020304" pitchFamily="18" charset="0"/>
              </a:rPr>
              <a:t>Outline</a:t>
            </a:r>
          </a:p>
        </p:txBody>
      </p:sp>
      <p:sp>
        <p:nvSpPr>
          <p:cNvPr id="7" name="CasellaDiTesto 49">
            <a:extLst>
              <a:ext uri="{FF2B5EF4-FFF2-40B4-BE49-F238E27FC236}">
                <a16:creationId xmlns:a16="http://schemas.microsoft.com/office/drawing/2014/main" id="{6F8102DA-EEF5-A748-B296-1F4380215338}"/>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3</a:t>
            </a:r>
          </a:p>
        </p:txBody>
      </p:sp>
    </p:spTree>
    <p:extLst>
      <p:ext uri="{BB962C8B-B14F-4D97-AF65-F5344CB8AC3E}">
        <p14:creationId xmlns:p14="http://schemas.microsoft.com/office/powerpoint/2010/main" val="163860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A5C3FDB8-97E5-474A-9F81-CA1F3170EC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936" y="2793994"/>
            <a:ext cx="8409011" cy="3493270"/>
          </a:xfrm>
        </p:spPr>
      </p:pic>
      <p:sp>
        <p:nvSpPr>
          <p:cNvPr id="5" name="CasellaDiTesto 4">
            <a:extLst>
              <a:ext uri="{FF2B5EF4-FFF2-40B4-BE49-F238E27FC236}">
                <a16:creationId xmlns:a16="http://schemas.microsoft.com/office/drawing/2014/main" id="{80BE50F6-2490-B646-BF23-25F9E20F72A5}"/>
              </a:ext>
            </a:extLst>
          </p:cNvPr>
          <p:cNvSpPr txBox="1"/>
          <p:nvPr/>
        </p:nvSpPr>
        <p:spPr>
          <a:xfrm>
            <a:off x="611608" y="6243125"/>
            <a:ext cx="7920783" cy="369332"/>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The 10-orders-of-magnitude hierarchy</a:t>
            </a:r>
          </a:p>
        </p:txBody>
      </p:sp>
      <p:sp>
        <p:nvSpPr>
          <p:cNvPr id="6" name="CasellaDiTesto 5">
            <a:extLst>
              <a:ext uri="{FF2B5EF4-FFF2-40B4-BE49-F238E27FC236}">
                <a16:creationId xmlns:a16="http://schemas.microsoft.com/office/drawing/2014/main" id="{92C42148-3552-9D42-9CF5-CC7D5C64E158}"/>
              </a:ext>
            </a:extLst>
          </p:cNvPr>
          <p:cNvSpPr txBox="1"/>
          <p:nvPr/>
        </p:nvSpPr>
        <p:spPr>
          <a:xfrm>
            <a:off x="433936" y="2064071"/>
            <a:ext cx="1472502" cy="369332"/>
          </a:xfrm>
          <a:prstGeom prst="rect">
            <a:avLst/>
          </a:prstGeom>
          <a:noFill/>
          <a:ln>
            <a:solidFill>
              <a:srgbClr val="002060"/>
            </a:solidFill>
          </a:ln>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Microscopic</a:t>
            </a:r>
          </a:p>
        </p:txBody>
      </p:sp>
      <p:sp>
        <p:nvSpPr>
          <p:cNvPr id="9" name="CasellaDiTesto 8">
            <a:extLst>
              <a:ext uri="{FF2B5EF4-FFF2-40B4-BE49-F238E27FC236}">
                <a16:creationId xmlns:a16="http://schemas.microsoft.com/office/drawing/2014/main" id="{D3C44FC8-684B-114F-851E-D9B002D8B512}"/>
              </a:ext>
            </a:extLst>
          </p:cNvPr>
          <p:cNvSpPr txBox="1"/>
          <p:nvPr/>
        </p:nvSpPr>
        <p:spPr>
          <a:xfrm>
            <a:off x="4041849" y="2049952"/>
            <a:ext cx="1267509" cy="369332"/>
          </a:xfrm>
          <a:prstGeom prst="rect">
            <a:avLst/>
          </a:prstGeom>
          <a:noFill/>
          <a:ln>
            <a:solidFill>
              <a:srgbClr val="002060"/>
            </a:solidFill>
          </a:ln>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Kinetic</a:t>
            </a:r>
          </a:p>
        </p:txBody>
      </p:sp>
      <p:sp>
        <p:nvSpPr>
          <p:cNvPr id="11" name="CasellaDiTesto 10">
            <a:extLst>
              <a:ext uri="{FF2B5EF4-FFF2-40B4-BE49-F238E27FC236}">
                <a16:creationId xmlns:a16="http://schemas.microsoft.com/office/drawing/2014/main" id="{E6E88837-2C67-AB40-95FB-583577D00706}"/>
              </a:ext>
            </a:extLst>
          </p:cNvPr>
          <p:cNvSpPr txBox="1"/>
          <p:nvPr/>
        </p:nvSpPr>
        <p:spPr>
          <a:xfrm>
            <a:off x="7141840" y="2049952"/>
            <a:ext cx="1674900" cy="369332"/>
          </a:xfrm>
          <a:prstGeom prst="rect">
            <a:avLst/>
          </a:prstGeom>
          <a:noFill/>
          <a:ln>
            <a:solidFill>
              <a:srgbClr val="002060"/>
            </a:solidFill>
          </a:ln>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Macroscopic</a:t>
            </a:r>
          </a:p>
        </p:txBody>
      </p:sp>
      <p:sp>
        <p:nvSpPr>
          <p:cNvPr id="13" name="Freccia destra 12">
            <a:extLst>
              <a:ext uri="{FF2B5EF4-FFF2-40B4-BE49-F238E27FC236}">
                <a16:creationId xmlns:a16="http://schemas.microsoft.com/office/drawing/2014/main" id="{B367F6BE-5459-ED46-A5D2-1710850DCC62}"/>
              </a:ext>
            </a:extLst>
          </p:cNvPr>
          <p:cNvSpPr/>
          <p:nvPr/>
        </p:nvSpPr>
        <p:spPr>
          <a:xfrm>
            <a:off x="2374136" y="2136640"/>
            <a:ext cx="1074421" cy="296763"/>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14" name="Freccia destra 13">
            <a:extLst>
              <a:ext uri="{FF2B5EF4-FFF2-40B4-BE49-F238E27FC236}">
                <a16:creationId xmlns:a16="http://schemas.microsoft.com/office/drawing/2014/main" id="{3EF72E45-30B4-F64D-8870-531F03DCC821}"/>
              </a:ext>
            </a:extLst>
          </p:cNvPr>
          <p:cNvSpPr/>
          <p:nvPr/>
        </p:nvSpPr>
        <p:spPr>
          <a:xfrm>
            <a:off x="5756224" y="2129152"/>
            <a:ext cx="1074421" cy="296763"/>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pic>
        <p:nvPicPr>
          <p:cNvPr id="16" name="Immagine 15">
            <a:extLst>
              <a:ext uri="{FF2B5EF4-FFF2-40B4-BE49-F238E27FC236}">
                <a16:creationId xmlns:a16="http://schemas.microsoft.com/office/drawing/2014/main" id="{C7205D03-64D7-5B4F-88CA-BE1E53E72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928" y="829996"/>
            <a:ext cx="1649812" cy="1148579"/>
          </a:xfrm>
          <a:prstGeom prst="rect">
            <a:avLst/>
          </a:prstGeom>
        </p:spPr>
      </p:pic>
      <p:pic>
        <p:nvPicPr>
          <p:cNvPr id="18" name="Immagine 17">
            <a:extLst>
              <a:ext uri="{FF2B5EF4-FFF2-40B4-BE49-F238E27FC236}">
                <a16:creationId xmlns:a16="http://schemas.microsoft.com/office/drawing/2014/main" id="{9E7B7F89-9B15-B240-B8F5-AA6153B45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849" y="830071"/>
            <a:ext cx="1267509" cy="1183587"/>
          </a:xfrm>
          <a:prstGeom prst="rect">
            <a:avLst/>
          </a:prstGeom>
        </p:spPr>
      </p:pic>
      <p:pic>
        <p:nvPicPr>
          <p:cNvPr id="20" name="Immagine 19">
            <a:extLst>
              <a:ext uri="{FF2B5EF4-FFF2-40B4-BE49-F238E27FC236}">
                <a16:creationId xmlns:a16="http://schemas.microsoft.com/office/drawing/2014/main" id="{70F3F522-F747-8C45-9D88-1069FA82A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36" y="830071"/>
            <a:ext cx="1472501" cy="1205443"/>
          </a:xfrm>
          <a:prstGeom prst="rect">
            <a:avLst/>
          </a:prstGeom>
        </p:spPr>
      </p:pic>
      <p:sp>
        <p:nvSpPr>
          <p:cNvPr id="19" name="CasellaDiTesto 18">
            <a:extLst>
              <a:ext uri="{FF2B5EF4-FFF2-40B4-BE49-F238E27FC236}">
                <a16:creationId xmlns:a16="http://schemas.microsoft.com/office/drawing/2014/main" id="{E7903771-6158-1043-9928-FECF2F0ADD15}"/>
              </a:ext>
            </a:extLst>
          </p:cNvPr>
          <p:cNvSpPr txBox="1"/>
          <p:nvPr/>
        </p:nvSpPr>
        <p:spPr>
          <a:xfrm>
            <a:off x="393083" y="2789547"/>
            <a:ext cx="1741959" cy="307777"/>
          </a:xfrm>
          <a:prstGeom prst="rect">
            <a:avLst/>
          </a:prstGeom>
          <a:solidFill>
            <a:schemeClr val="bg1"/>
          </a:solidFill>
          <a:ln>
            <a:noFill/>
          </a:ln>
        </p:spPr>
        <p:txBody>
          <a:bodyPr wrap="square" rtlCol="0">
            <a:spAutoFit/>
          </a:bodyPr>
          <a:lstStyle/>
          <a:p>
            <a:r>
              <a:rPr lang="en-GB" sz="1400" dirty="0">
                <a:latin typeface="Times New Roman" panose="02020603050405020304" pitchFamily="18" charset="0"/>
                <a:ea typeface="Ayuthaya" pitchFamily="2" charset="-34"/>
                <a:cs typeface="Times New Roman" panose="02020603050405020304" pitchFamily="18" charset="0"/>
              </a:rPr>
              <a:t>Time scale [s]</a:t>
            </a:r>
          </a:p>
        </p:txBody>
      </p:sp>
      <p:sp>
        <p:nvSpPr>
          <p:cNvPr id="21" name="CasellaDiTesto 20">
            <a:extLst>
              <a:ext uri="{FF2B5EF4-FFF2-40B4-BE49-F238E27FC236}">
                <a16:creationId xmlns:a16="http://schemas.microsoft.com/office/drawing/2014/main" id="{135B38F2-7687-6849-87D9-F729C535AB79}"/>
              </a:ext>
            </a:extLst>
          </p:cNvPr>
          <p:cNvSpPr txBox="1"/>
          <p:nvPr/>
        </p:nvSpPr>
        <p:spPr>
          <a:xfrm>
            <a:off x="4098007" y="5915945"/>
            <a:ext cx="1658218" cy="307777"/>
          </a:xfrm>
          <a:prstGeom prst="rect">
            <a:avLst/>
          </a:prstGeom>
          <a:solidFill>
            <a:schemeClr val="bg1"/>
          </a:solidFill>
          <a:ln>
            <a:noFill/>
          </a:ln>
        </p:spPr>
        <p:txBody>
          <a:bodyPr wrap="square" rtlCol="0">
            <a:spAutoFit/>
          </a:bodyPr>
          <a:lstStyle/>
          <a:p>
            <a:r>
              <a:rPr lang="en-GB" sz="1400" dirty="0">
                <a:latin typeface="Times New Roman" panose="02020603050405020304" pitchFamily="18" charset="0"/>
                <a:ea typeface="Ayuthaya" pitchFamily="2" charset="-34"/>
                <a:cs typeface="Times New Roman" panose="02020603050405020304" pitchFamily="18" charset="0"/>
              </a:rPr>
              <a:t>Length scale [m]</a:t>
            </a:r>
          </a:p>
        </p:txBody>
      </p:sp>
      <p:sp>
        <p:nvSpPr>
          <p:cNvPr id="22" name="CasellaDiTesto 21">
            <a:extLst>
              <a:ext uri="{FF2B5EF4-FFF2-40B4-BE49-F238E27FC236}">
                <a16:creationId xmlns:a16="http://schemas.microsoft.com/office/drawing/2014/main" id="{FCBC6042-264F-7F45-ACBD-B8479105BC9A}"/>
              </a:ext>
            </a:extLst>
          </p:cNvPr>
          <p:cNvSpPr txBox="1"/>
          <p:nvPr/>
        </p:nvSpPr>
        <p:spPr>
          <a:xfrm>
            <a:off x="433936" y="3856701"/>
            <a:ext cx="423514"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0</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3" name="CasellaDiTesto 22">
            <a:extLst>
              <a:ext uri="{FF2B5EF4-FFF2-40B4-BE49-F238E27FC236}">
                <a16:creationId xmlns:a16="http://schemas.microsoft.com/office/drawing/2014/main" id="{BB5A92E0-70E5-CB4E-861F-10062B1AF64B}"/>
              </a:ext>
            </a:extLst>
          </p:cNvPr>
          <p:cNvSpPr txBox="1"/>
          <p:nvPr/>
        </p:nvSpPr>
        <p:spPr>
          <a:xfrm>
            <a:off x="393083" y="4243738"/>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-3</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4" name="CasellaDiTesto 23">
            <a:extLst>
              <a:ext uri="{FF2B5EF4-FFF2-40B4-BE49-F238E27FC236}">
                <a16:creationId xmlns:a16="http://schemas.microsoft.com/office/drawing/2014/main" id="{5511808A-25F4-8C44-97D8-4C603C33207E}"/>
              </a:ext>
            </a:extLst>
          </p:cNvPr>
          <p:cNvSpPr txBox="1"/>
          <p:nvPr/>
        </p:nvSpPr>
        <p:spPr>
          <a:xfrm>
            <a:off x="393083" y="4644546"/>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-6</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5" name="CasellaDiTesto 24">
            <a:extLst>
              <a:ext uri="{FF2B5EF4-FFF2-40B4-BE49-F238E27FC236}">
                <a16:creationId xmlns:a16="http://schemas.microsoft.com/office/drawing/2014/main" id="{CAD6438D-1F04-0945-A121-6101FE0E2E2B}"/>
              </a:ext>
            </a:extLst>
          </p:cNvPr>
          <p:cNvSpPr txBox="1"/>
          <p:nvPr/>
        </p:nvSpPr>
        <p:spPr>
          <a:xfrm>
            <a:off x="393083" y="5024810"/>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-9</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6" name="CasellaDiTesto 25">
            <a:extLst>
              <a:ext uri="{FF2B5EF4-FFF2-40B4-BE49-F238E27FC236}">
                <a16:creationId xmlns:a16="http://schemas.microsoft.com/office/drawing/2014/main" id="{6D4D1699-5B74-FA4B-9E75-DDB7A3A2D19F}"/>
              </a:ext>
            </a:extLst>
          </p:cNvPr>
          <p:cNvSpPr txBox="1"/>
          <p:nvPr/>
        </p:nvSpPr>
        <p:spPr>
          <a:xfrm>
            <a:off x="7393115" y="5707452"/>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-2</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7" name="CasellaDiTesto 26">
            <a:extLst>
              <a:ext uri="{FF2B5EF4-FFF2-40B4-BE49-F238E27FC236}">
                <a16:creationId xmlns:a16="http://schemas.microsoft.com/office/drawing/2014/main" id="{F22E7E2F-DA4E-1844-ABDE-5E42AA4F37B2}"/>
              </a:ext>
            </a:extLst>
          </p:cNvPr>
          <p:cNvSpPr txBox="1"/>
          <p:nvPr/>
        </p:nvSpPr>
        <p:spPr>
          <a:xfrm>
            <a:off x="6585465" y="5707451"/>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-3</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8" name="CasellaDiTesto 27">
            <a:extLst>
              <a:ext uri="{FF2B5EF4-FFF2-40B4-BE49-F238E27FC236}">
                <a16:creationId xmlns:a16="http://schemas.microsoft.com/office/drawing/2014/main" id="{34DF3E63-D24D-4C42-B795-2944A2E38E8F}"/>
              </a:ext>
            </a:extLst>
          </p:cNvPr>
          <p:cNvSpPr txBox="1"/>
          <p:nvPr/>
        </p:nvSpPr>
        <p:spPr>
          <a:xfrm>
            <a:off x="5777815" y="5707451"/>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-4</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9" name="CasellaDiTesto 28">
            <a:extLst>
              <a:ext uri="{FF2B5EF4-FFF2-40B4-BE49-F238E27FC236}">
                <a16:creationId xmlns:a16="http://schemas.microsoft.com/office/drawing/2014/main" id="{7DD664C0-0362-1C48-828E-862D56776A8A}"/>
              </a:ext>
            </a:extLst>
          </p:cNvPr>
          <p:cNvSpPr txBox="1"/>
          <p:nvPr/>
        </p:nvSpPr>
        <p:spPr>
          <a:xfrm>
            <a:off x="4909832" y="5703284"/>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-5</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1" name="CasellaDiTesto 30">
            <a:extLst>
              <a:ext uri="{FF2B5EF4-FFF2-40B4-BE49-F238E27FC236}">
                <a16:creationId xmlns:a16="http://schemas.microsoft.com/office/drawing/2014/main" id="{E7F94800-4AA8-0C45-8878-3D7255DF8185}"/>
              </a:ext>
            </a:extLst>
          </p:cNvPr>
          <p:cNvSpPr txBox="1"/>
          <p:nvPr/>
        </p:nvSpPr>
        <p:spPr>
          <a:xfrm>
            <a:off x="4041849" y="5709915"/>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-6</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2" name="CasellaDiTesto 31">
            <a:extLst>
              <a:ext uri="{FF2B5EF4-FFF2-40B4-BE49-F238E27FC236}">
                <a16:creationId xmlns:a16="http://schemas.microsoft.com/office/drawing/2014/main" id="{3CCC729B-2B6A-D44D-85CB-D7C2AD5EC80B}"/>
              </a:ext>
            </a:extLst>
          </p:cNvPr>
          <p:cNvSpPr txBox="1"/>
          <p:nvPr/>
        </p:nvSpPr>
        <p:spPr>
          <a:xfrm>
            <a:off x="3234199" y="5709914"/>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-7</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3" name="CasellaDiTesto 32">
            <a:extLst>
              <a:ext uri="{FF2B5EF4-FFF2-40B4-BE49-F238E27FC236}">
                <a16:creationId xmlns:a16="http://schemas.microsoft.com/office/drawing/2014/main" id="{3E0CDD6D-3C29-B64A-A55C-9E2F924D5308}"/>
              </a:ext>
            </a:extLst>
          </p:cNvPr>
          <p:cNvSpPr txBox="1"/>
          <p:nvPr/>
        </p:nvSpPr>
        <p:spPr>
          <a:xfrm>
            <a:off x="2426549" y="5709914"/>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-8</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4" name="CasellaDiTesto 33">
            <a:extLst>
              <a:ext uri="{FF2B5EF4-FFF2-40B4-BE49-F238E27FC236}">
                <a16:creationId xmlns:a16="http://schemas.microsoft.com/office/drawing/2014/main" id="{AD642937-EDD8-BD4A-93F3-AB25A36D7863}"/>
              </a:ext>
            </a:extLst>
          </p:cNvPr>
          <p:cNvSpPr txBox="1"/>
          <p:nvPr/>
        </p:nvSpPr>
        <p:spPr>
          <a:xfrm>
            <a:off x="1558566" y="5705747"/>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-9</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41" name="Rettangolo 40">
            <a:extLst>
              <a:ext uri="{FF2B5EF4-FFF2-40B4-BE49-F238E27FC236}">
                <a16:creationId xmlns:a16="http://schemas.microsoft.com/office/drawing/2014/main" id="{CE5DE6C6-C389-1C43-A7A6-7669AFBAB0FE}"/>
              </a:ext>
            </a:extLst>
          </p:cNvPr>
          <p:cNvSpPr/>
          <p:nvPr/>
        </p:nvSpPr>
        <p:spPr>
          <a:xfrm>
            <a:off x="1729936" y="4880800"/>
            <a:ext cx="2527271" cy="475074"/>
          </a:xfrm>
          <a:prstGeom prst="rect">
            <a:avLst/>
          </a:prstGeom>
          <a:gradFill flip="none" rotWithShape="1">
            <a:gsLst>
              <a:gs pos="0">
                <a:srgbClr val="FF0000"/>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9" name="Rettangolo 38">
            <a:extLst>
              <a:ext uri="{FF2B5EF4-FFF2-40B4-BE49-F238E27FC236}">
                <a16:creationId xmlns:a16="http://schemas.microsoft.com/office/drawing/2014/main" id="{6FBDD0B1-FE5F-A146-9A5B-55F542C66B82}"/>
              </a:ext>
            </a:extLst>
          </p:cNvPr>
          <p:cNvSpPr/>
          <p:nvPr/>
        </p:nvSpPr>
        <p:spPr>
          <a:xfrm>
            <a:off x="2999873" y="3854278"/>
            <a:ext cx="3905721" cy="1098045"/>
          </a:xfrm>
          <a:prstGeom prst="rect">
            <a:avLst/>
          </a:prstGeom>
          <a:gradFill flip="none" rotWithShape="1">
            <a:gsLst>
              <a:gs pos="0">
                <a:srgbClr val="FFC000"/>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7" name="Rettangolo 36">
            <a:extLst>
              <a:ext uri="{FF2B5EF4-FFF2-40B4-BE49-F238E27FC236}">
                <a16:creationId xmlns:a16="http://schemas.microsoft.com/office/drawing/2014/main" id="{57141A91-FFEC-5C40-B513-516ECE67CC84}"/>
              </a:ext>
            </a:extLst>
          </p:cNvPr>
          <p:cNvSpPr/>
          <p:nvPr/>
        </p:nvSpPr>
        <p:spPr>
          <a:xfrm>
            <a:off x="5356719" y="2992867"/>
            <a:ext cx="3146037" cy="967404"/>
          </a:xfrm>
          <a:prstGeom prst="rect">
            <a:avLst/>
          </a:prstGeom>
          <a:gradFill flip="none" rotWithShape="1">
            <a:gsLst>
              <a:gs pos="0">
                <a:srgbClr val="00B0F0">
                  <a:lumMod val="99000"/>
                </a:srgbClr>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8" name="CasellaDiTesto 37">
            <a:extLst>
              <a:ext uri="{FF2B5EF4-FFF2-40B4-BE49-F238E27FC236}">
                <a16:creationId xmlns:a16="http://schemas.microsoft.com/office/drawing/2014/main" id="{2C935E03-EDA1-5841-94AB-9B0C597E25A6}"/>
              </a:ext>
            </a:extLst>
          </p:cNvPr>
          <p:cNvSpPr txBox="1"/>
          <p:nvPr/>
        </p:nvSpPr>
        <p:spPr>
          <a:xfrm>
            <a:off x="5270059" y="3004283"/>
            <a:ext cx="3199040" cy="923330"/>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Finite difference method</a:t>
            </a:r>
          </a:p>
          <a:p>
            <a:pPr algn="ctr"/>
            <a:r>
              <a:rPr lang="en-GB" dirty="0">
                <a:latin typeface="Times New Roman" panose="02020603050405020304" pitchFamily="18" charset="0"/>
                <a:ea typeface="Ayuthaya" pitchFamily="2" charset="-34"/>
                <a:cs typeface="Times New Roman" panose="02020603050405020304" pitchFamily="18" charset="0"/>
              </a:rPr>
              <a:t>Finite volume method</a:t>
            </a:r>
          </a:p>
          <a:p>
            <a:pPr algn="ctr"/>
            <a:r>
              <a:rPr lang="en-GB" dirty="0">
                <a:latin typeface="Times New Roman" panose="02020603050405020304" pitchFamily="18" charset="0"/>
                <a:ea typeface="Ayuthaya" pitchFamily="2" charset="-34"/>
                <a:cs typeface="Times New Roman" panose="02020603050405020304" pitchFamily="18" charset="0"/>
              </a:rPr>
              <a:t>Element free Galerkin</a:t>
            </a:r>
          </a:p>
        </p:txBody>
      </p:sp>
      <p:sp>
        <p:nvSpPr>
          <p:cNvPr id="40" name="CasellaDiTesto 39">
            <a:extLst>
              <a:ext uri="{FF2B5EF4-FFF2-40B4-BE49-F238E27FC236}">
                <a16:creationId xmlns:a16="http://schemas.microsoft.com/office/drawing/2014/main" id="{EFFEF5FD-144B-6C4F-B550-B0960B97C47A}"/>
              </a:ext>
            </a:extLst>
          </p:cNvPr>
          <p:cNvSpPr txBox="1"/>
          <p:nvPr/>
        </p:nvSpPr>
        <p:spPr>
          <a:xfrm>
            <a:off x="2993212" y="3939855"/>
            <a:ext cx="3914826" cy="923330"/>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Dissipative particle dynamics</a:t>
            </a:r>
          </a:p>
          <a:p>
            <a:pPr algn="ctr"/>
            <a:r>
              <a:rPr lang="en-GB" b="1" dirty="0">
                <a:latin typeface="Comic Sans MS" panose="030F0902030302020204" pitchFamily="66" charset="0"/>
                <a:ea typeface="Ayuthaya" pitchFamily="2" charset="-34"/>
                <a:cs typeface="Times New Roman" panose="02020603050405020304" pitchFamily="18" charset="0"/>
              </a:rPr>
              <a:t>Lattice Boltzmann method (LBM)</a:t>
            </a:r>
          </a:p>
          <a:p>
            <a:pPr algn="ctr"/>
            <a:r>
              <a:rPr lang="en-GB" dirty="0">
                <a:latin typeface="Times New Roman" panose="02020603050405020304" pitchFamily="18" charset="0"/>
                <a:ea typeface="Ayuthaya" pitchFamily="2" charset="-34"/>
                <a:cs typeface="Times New Roman" panose="02020603050405020304" pitchFamily="18" charset="0"/>
              </a:rPr>
              <a:t>Off-lattice Monte Carlo</a:t>
            </a:r>
          </a:p>
        </p:txBody>
      </p:sp>
      <p:sp>
        <p:nvSpPr>
          <p:cNvPr id="42" name="CasellaDiTesto 41">
            <a:extLst>
              <a:ext uri="{FF2B5EF4-FFF2-40B4-BE49-F238E27FC236}">
                <a16:creationId xmlns:a16="http://schemas.microsoft.com/office/drawing/2014/main" id="{E70D7A39-6A44-A244-B04A-AB1763AB2E18}"/>
              </a:ext>
            </a:extLst>
          </p:cNvPr>
          <p:cNvSpPr txBox="1"/>
          <p:nvPr/>
        </p:nvSpPr>
        <p:spPr>
          <a:xfrm>
            <a:off x="1744926" y="4930647"/>
            <a:ext cx="2492514" cy="369332"/>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Molecular dynamics</a:t>
            </a:r>
          </a:p>
        </p:txBody>
      </p:sp>
      <p:cxnSp>
        <p:nvCxnSpPr>
          <p:cNvPr id="7" name="Connettore 2 6">
            <a:extLst>
              <a:ext uri="{FF2B5EF4-FFF2-40B4-BE49-F238E27FC236}">
                <a16:creationId xmlns:a16="http://schemas.microsoft.com/office/drawing/2014/main" id="{A52D8D34-8856-444F-BD82-89413CF84B59}"/>
              </a:ext>
            </a:extLst>
          </p:cNvPr>
          <p:cNvCxnSpPr>
            <a:cxnSpLocks/>
          </p:cNvCxnSpPr>
          <p:nvPr/>
        </p:nvCxnSpPr>
        <p:spPr>
          <a:xfrm flipV="1">
            <a:off x="932981" y="3097324"/>
            <a:ext cx="0" cy="25303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nettore 2 42">
            <a:extLst>
              <a:ext uri="{FF2B5EF4-FFF2-40B4-BE49-F238E27FC236}">
                <a16:creationId xmlns:a16="http://schemas.microsoft.com/office/drawing/2014/main" id="{2BA3BDB6-6128-824A-8C17-AFEDF020F900}"/>
              </a:ext>
            </a:extLst>
          </p:cNvPr>
          <p:cNvCxnSpPr>
            <a:cxnSpLocks/>
          </p:cNvCxnSpPr>
          <p:nvPr/>
        </p:nvCxnSpPr>
        <p:spPr>
          <a:xfrm flipV="1">
            <a:off x="950649" y="5627282"/>
            <a:ext cx="7435638" cy="16287"/>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4" name="Immagine 43">
            <a:extLst>
              <a:ext uri="{FF2B5EF4-FFF2-40B4-BE49-F238E27FC236}">
                <a16:creationId xmlns:a16="http://schemas.microsoft.com/office/drawing/2014/main" id="{9642C53B-5967-4A45-82FD-E2ED4FED7675}"/>
              </a:ext>
            </a:extLst>
          </p:cNvPr>
          <p:cNvPicPr>
            <a:picLocks noChangeAspect="1"/>
          </p:cNvPicPr>
          <p:nvPr/>
        </p:nvPicPr>
        <p:blipFill rotWithShape="1">
          <a:blip r:embed="rId6">
            <a:extLst>
              <a:ext uri="{28A0092B-C50C-407E-A947-70E740481C1C}">
                <a14:useLocalDpi xmlns:a14="http://schemas.microsoft.com/office/drawing/2010/main" val="0"/>
              </a:ext>
            </a:extLst>
          </a:blip>
          <a:srcRect l="16677" r="53767"/>
          <a:stretch/>
        </p:blipFill>
        <p:spPr>
          <a:xfrm>
            <a:off x="2003264" y="3879437"/>
            <a:ext cx="931843" cy="949573"/>
          </a:xfrm>
          <a:prstGeom prst="rect">
            <a:avLst/>
          </a:prstGeom>
        </p:spPr>
      </p:pic>
      <p:pic>
        <p:nvPicPr>
          <p:cNvPr id="47" name="Immagine 46">
            <a:extLst>
              <a:ext uri="{FF2B5EF4-FFF2-40B4-BE49-F238E27FC236}">
                <a16:creationId xmlns:a16="http://schemas.microsoft.com/office/drawing/2014/main" id="{0C70F2E1-6CA1-DC4F-A3EF-E6E62A5B4B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0366" y="2992457"/>
            <a:ext cx="947220" cy="849311"/>
          </a:xfrm>
          <a:prstGeom prst="rect">
            <a:avLst/>
          </a:prstGeom>
          <a:ln>
            <a:noFill/>
          </a:ln>
        </p:spPr>
      </p:pic>
      <p:sp>
        <p:nvSpPr>
          <p:cNvPr id="48" name="Rettangolo 47">
            <a:extLst>
              <a:ext uri="{FF2B5EF4-FFF2-40B4-BE49-F238E27FC236}">
                <a16:creationId xmlns:a16="http://schemas.microsoft.com/office/drawing/2014/main" id="{A27988C1-6698-7D47-BB99-7380B2001F9C}"/>
              </a:ext>
            </a:extLst>
          </p:cNvPr>
          <p:cNvSpPr/>
          <p:nvPr/>
        </p:nvSpPr>
        <p:spPr>
          <a:xfrm>
            <a:off x="6914746" y="4392119"/>
            <a:ext cx="1557103" cy="84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6" name="Immagine 45">
            <a:extLst>
              <a:ext uri="{FF2B5EF4-FFF2-40B4-BE49-F238E27FC236}">
                <a16:creationId xmlns:a16="http://schemas.microsoft.com/office/drawing/2014/main" id="{1CE34715-63E0-BC41-AADB-0373102263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5475" y="3963975"/>
            <a:ext cx="1759241" cy="1487936"/>
          </a:xfrm>
          <a:prstGeom prst="rect">
            <a:avLst/>
          </a:prstGeom>
        </p:spPr>
      </p:pic>
      <p:sp>
        <p:nvSpPr>
          <p:cNvPr id="50" name="CasellaDiTesto 49">
            <a:extLst>
              <a:ext uri="{FF2B5EF4-FFF2-40B4-BE49-F238E27FC236}">
                <a16:creationId xmlns:a16="http://schemas.microsoft.com/office/drawing/2014/main" id="{68280641-9963-4141-B971-ABD7B6B18060}"/>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4</a:t>
            </a:r>
          </a:p>
        </p:txBody>
      </p:sp>
      <p:sp>
        <p:nvSpPr>
          <p:cNvPr id="2" name="Rettangolo 1">
            <a:extLst>
              <a:ext uri="{FF2B5EF4-FFF2-40B4-BE49-F238E27FC236}">
                <a16:creationId xmlns:a16="http://schemas.microsoft.com/office/drawing/2014/main" id="{9EEC830F-B581-894F-A85A-0D883DC84911}"/>
              </a:ext>
            </a:extLst>
          </p:cNvPr>
          <p:cNvSpPr/>
          <p:nvPr/>
        </p:nvSpPr>
        <p:spPr>
          <a:xfrm>
            <a:off x="8501586" y="3004283"/>
            <a:ext cx="317007" cy="837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v</a:t>
            </a:r>
          </a:p>
        </p:txBody>
      </p:sp>
      <p:sp>
        <p:nvSpPr>
          <p:cNvPr id="49" name="Rettangolo 48">
            <a:extLst>
              <a:ext uri="{FF2B5EF4-FFF2-40B4-BE49-F238E27FC236}">
                <a16:creationId xmlns:a16="http://schemas.microsoft.com/office/drawing/2014/main" id="{B8AA141E-6C25-A044-A4DF-41A80AE49AAC}"/>
              </a:ext>
            </a:extLst>
          </p:cNvPr>
          <p:cNvSpPr/>
          <p:nvPr/>
        </p:nvSpPr>
        <p:spPr>
          <a:xfrm>
            <a:off x="4098006" y="6171293"/>
            <a:ext cx="1399280" cy="115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ttangolo 50">
            <a:extLst>
              <a:ext uri="{FF2B5EF4-FFF2-40B4-BE49-F238E27FC236}">
                <a16:creationId xmlns:a16="http://schemas.microsoft.com/office/drawing/2014/main" id="{52F1B71A-2CE6-CE43-A2B2-DCD9F170FFC4}"/>
              </a:ext>
            </a:extLst>
          </p:cNvPr>
          <p:cNvSpPr/>
          <p:nvPr/>
        </p:nvSpPr>
        <p:spPr>
          <a:xfrm>
            <a:off x="4363262" y="5018669"/>
            <a:ext cx="785535" cy="422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v</a:t>
            </a:r>
          </a:p>
        </p:txBody>
      </p:sp>
      <p:sp>
        <p:nvSpPr>
          <p:cNvPr id="45" name="Titolo 1">
            <a:extLst>
              <a:ext uri="{FF2B5EF4-FFF2-40B4-BE49-F238E27FC236}">
                <a16:creationId xmlns:a16="http://schemas.microsoft.com/office/drawing/2014/main" id="{9943B8E0-E748-C544-ADC5-B577BB5AE76A}"/>
              </a:ext>
            </a:extLst>
          </p:cNvPr>
          <p:cNvSpPr txBox="1">
            <a:spLocks/>
          </p:cNvSpPr>
          <p:nvPr/>
        </p:nvSpPr>
        <p:spPr>
          <a:xfrm>
            <a:off x="0" y="-24871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Numerical simulations of fluid dynamics</a:t>
            </a:r>
          </a:p>
        </p:txBody>
      </p:sp>
    </p:spTree>
    <p:extLst>
      <p:ext uri="{BB962C8B-B14F-4D97-AF65-F5344CB8AC3E}">
        <p14:creationId xmlns:p14="http://schemas.microsoft.com/office/powerpoint/2010/main" val="2555885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testo 6"/>
          <p:cNvSpPr>
            <a:spLocks noGrp="1"/>
          </p:cNvSpPr>
          <p:nvPr>
            <p:ph type="body" idx="1"/>
          </p:nvPr>
        </p:nvSpPr>
        <p:spPr>
          <a:xfrm>
            <a:off x="143147" y="928339"/>
            <a:ext cx="3931920" cy="639762"/>
          </a:xfrm>
        </p:spPr>
        <p:txBody>
          <a:bodyPr>
            <a:normAutofit/>
          </a:bodyPr>
          <a:lstStyle/>
          <a:p>
            <a:pPr algn="ctr"/>
            <a:r>
              <a:rPr lang="it-IT" sz="3200" dirty="0">
                <a:solidFill>
                  <a:srgbClr val="0070C0"/>
                </a:solidFill>
                <a:latin typeface="Times New Roman" panose="02020603050405020304" pitchFamily="18" charset="0"/>
                <a:cs typeface="Times New Roman" panose="02020603050405020304" pitchFamily="18" charset="0"/>
              </a:rPr>
              <a:t>Lattice</a:t>
            </a:r>
          </a:p>
        </p:txBody>
      </p:sp>
      <p:pic>
        <p:nvPicPr>
          <p:cNvPr id="11" name="Segnaposto contenuto 10" descr="lga.png"/>
          <p:cNvPicPr>
            <a:picLocks noGrp="1" noChangeAspect="1"/>
          </p:cNvPicPr>
          <p:nvPr>
            <p:ph sz="half" idx="2"/>
          </p:nvPr>
        </p:nvPicPr>
        <p:blipFill>
          <a:blip r:embed="rId2">
            <a:extLst>
              <a:ext uri="{28A0092B-C50C-407E-A947-70E740481C1C}">
                <a14:useLocalDpi xmlns:a14="http://schemas.microsoft.com/office/drawing/2010/main" val="0"/>
              </a:ext>
            </a:extLst>
          </a:blip>
          <a:srcRect t="720" b="720"/>
          <a:stretch>
            <a:fillRect/>
          </a:stretch>
        </p:blipFill>
        <p:spPr>
          <a:xfrm>
            <a:off x="483903" y="2089878"/>
            <a:ext cx="3250407" cy="3096000"/>
          </a:xfrm>
        </p:spPr>
      </p:pic>
      <p:sp>
        <p:nvSpPr>
          <p:cNvPr id="13" name="Segnaposto testo 6">
            <a:extLst>
              <a:ext uri="{FF2B5EF4-FFF2-40B4-BE49-F238E27FC236}">
                <a16:creationId xmlns:a16="http://schemas.microsoft.com/office/drawing/2014/main" id="{3487F47B-3434-BE4A-B7D8-4D265A052FE3}"/>
              </a:ext>
            </a:extLst>
          </p:cNvPr>
          <p:cNvSpPr txBox="1">
            <a:spLocks/>
          </p:cNvSpPr>
          <p:nvPr/>
        </p:nvSpPr>
        <p:spPr>
          <a:xfrm>
            <a:off x="5212080" y="909980"/>
            <a:ext cx="3931920" cy="639762"/>
          </a:xfrm>
          <a:prstGeom prst="rect">
            <a:avLst/>
          </a:prstGeom>
        </p:spPr>
        <p:txBody>
          <a:bodyPr vert="horz" lIns="91440" tIns="45720" rIns="91440" bIns="45720" rtlCol="0" anchor="b">
            <a:normAutofit/>
          </a:bodyPr>
          <a:lstStyle>
            <a:lvl1pPr marL="0" indent="0" algn="l" defTabSz="685800" rtl="0" eaLnBrk="1" latinLnBrk="0" hangingPunct="1">
              <a:lnSpc>
                <a:spcPct val="90000"/>
              </a:lnSpc>
              <a:spcBef>
                <a:spcPts val="750"/>
              </a:spcBef>
              <a:buFont typeface="Arial" panose="020B0604020202020204" pitchFamily="34" charset="0"/>
              <a:buNone/>
              <a:defRPr sz="1800" b="1"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ctr"/>
            <a:r>
              <a:rPr lang="en-GB" sz="3200" dirty="0">
                <a:solidFill>
                  <a:srgbClr val="0070C0"/>
                </a:solidFill>
                <a:latin typeface="Times New Roman" panose="02020603050405020304" pitchFamily="18" charset="0"/>
                <a:cs typeface="Times New Roman" panose="02020603050405020304" pitchFamily="18" charset="0"/>
              </a:rPr>
              <a:t>Boltzmann</a:t>
            </a:r>
          </a:p>
        </p:txBody>
      </p:sp>
      <p:pic>
        <p:nvPicPr>
          <p:cNvPr id="14" name="Segnaposto contenuto 11" descr="4596479.gif">
            <a:extLst>
              <a:ext uri="{FF2B5EF4-FFF2-40B4-BE49-F238E27FC236}">
                <a16:creationId xmlns:a16="http://schemas.microsoft.com/office/drawing/2014/main" id="{5B493D9C-444A-2742-AEB1-4BBA33B8609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586" r="-1835"/>
          <a:stretch/>
        </p:blipFill>
        <p:spPr>
          <a:xfrm>
            <a:off x="5415762" y="2355826"/>
            <a:ext cx="3276000" cy="2699571"/>
          </a:xfrm>
        </p:spPr>
      </p:pic>
      <p:sp>
        <p:nvSpPr>
          <p:cNvPr id="15" name="Segnaposto testo 8">
            <a:extLst>
              <a:ext uri="{FF2B5EF4-FFF2-40B4-BE49-F238E27FC236}">
                <a16:creationId xmlns:a16="http://schemas.microsoft.com/office/drawing/2014/main" id="{F74A5A8D-8064-FF42-8097-1440E8EDB46B}"/>
              </a:ext>
            </a:extLst>
          </p:cNvPr>
          <p:cNvSpPr txBox="1">
            <a:spLocks/>
          </p:cNvSpPr>
          <p:nvPr/>
        </p:nvSpPr>
        <p:spPr>
          <a:xfrm>
            <a:off x="5212080" y="1450116"/>
            <a:ext cx="3931920" cy="639762"/>
          </a:xfrm>
          <a:prstGeom prst="rect">
            <a:avLst/>
          </a:prstGeom>
          <a:noFill/>
          <a:ln w="44450" cap="flat" cmpd="sng" algn="ctr">
            <a:noFill/>
            <a:prstDash val="solid"/>
          </a:ln>
          <a:effectLst/>
        </p:spPr>
        <p:txBody>
          <a:bodyPr vert="horz" lIns="91440" tIns="45720" rIns="91440" bIns="45720" rtlCol="0" anchor="ctr">
            <a:normAutofit/>
          </a:bodyPr>
          <a:lstStyle>
            <a:lvl1pPr marL="0" indent="0" algn="ctr" defTabSz="914400" rtl="0" eaLnBrk="1" latinLnBrk="0" hangingPunct="1">
              <a:spcBef>
                <a:spcPct val="20000"/>
              </a:spcBef>
              <a:buClr>
                <a:schemeClr val="accent1"/>
              </a:buClr>
              <a:buSzPct val="85000"/>
              <a:buFont typeface="Arial" pitchFamily="34" charset="0"/>
              <a:buNone/>
              <a:defRPr lang="en-US" sz="2000" b="0" kern="1200" dirty="0" smtClean="0">
                <a:solidFill>
                  <a:schemeClr val="tx2"/>
                </a:solidFill>
                <a:latin typeface="+mn-lt"/>
                <a:ea typeface="+mn-ea"/>
                <a:cs typeface="+mn-cs"/>
              </a:defRPr>
            </a:lvl1pPr>
            <a:lvl2pPr marL="457200" indent="0" algn="l" defTabSz="914400" rtl="0" eaLnBrk="1" latinLnBrk="0" hangingPunct="1">
              <a:spcBef>
                <a:spcPct val="20000"/>
              </a:spcBef>
              <a:buClr>
                <a:schemeClr val="accent1"/>
              </a:buClr>
              <a:buSzPct val="85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Clr>
                <a:schemeClr val="accent1"/>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Clr>
                <a:schemeClr val="accent1"/>
              </a:buClr>
              <a:buSzPct val="100000"/>
              <a:buFont typeface="Arial" pitchFamily="34" charset="0"/>
              <a:buNone/>
              <a:defRPr sz="1600" b="1" kern="1200" baseline="0">
                <a:solidFill>
                  <a:schemeClr val="tx1"/>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9pPr>
          </a:lstStyle>
          <a:p>
            <a:r>
              <a:rPr lang="en-GB" sz="2400" dirty="0">
                <a:latin typeface="Times New Roman" panose="02020603050405020304" pitchFamily="18" charset="0"/>
                <a:cs typeface="Times New Roman" panose="02020603050405020304" pitchFamily="18" charset="0"/>
              </a:rPr>
              <a:t>(Kinetic theory)</a:t>
            </a:r>
          </a:p>
        </p:txBody>
      </p:sp>
      <p:sp>
        <p:nvSpPr>
          <p:cNvPr id="8" name="Titolo 1">
            <a:extLst>
              <a:ext uri="{FF2B5EF4-FFF2-40B4-BE49-F238E27FC236}">
                <a16:creationId xmlns:a16="http://schemas.microsoft.com/office/drawing/2014/main" id="{6D92D311-2F20-1149-A492-21F77E0E7EFB}"/>
              </a:ext>
            </a:extLst>
          </p:cNvPr>
          <p:cNvSpPr>
            <a:spLocks noGrp="1"/>
          </p:cNvSpPr>
          <p:nvPr>
            <p:ph type="title"/>
          </p:nvPr>
        </p:nvSpPr>
        <p:spPr>
          <a:xfrm>
            <a:off x="0" y="-248711"/>
            <a:ext cx="9144000" cy="990600"/>
          </a:xfrm>
        </p:spPr>
        <p:txBody>
          <a:bodyPr>
            <a:noAutofit/>
          </a:body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Lattice Boltzmann method</a:t>
            </a:r>
          </a:p>
        </p:txBody>
      </p:sp>
      <p:sp>
        <p:nvSpPr>
          <p:cNvPr id="9" name="CasellaDiTesto 49">
            <a:extLst>
              <a:ext uri="{FF2B5EF4-FFF2-40B4-BE49-F238E27FC236}">
                <a16:creationId xmlns:a16="http://schemas.microsoft.com/office/drawing/2014/main" id="{5F6C3580-CFCC-F548-9B6F-A69CF63F609B}"/>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5</a:t>
            </a:r>
          </a:p>
        </p:txBody>
      </p:sp>
    </p:spTree>
    <p:extLst>
      <p:ext uri="{BB962C8B-B14F-4D97-AF65-F5344CB8AC3E}">
        <p14:creationId xmlns:p14="http://schemas.microsoft.com/office/powerpoint/2010/main" val="243944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77B2EE6D-1D57-AC4B-8B4A-EA2B2319C112}"/>
              </a:ext>
            </a:extLst>
          </p:cNvPr>
          <p:cNvSpPr/>
          <p:nvPr/>
        </p:nvSpPr>
        <p:spPr>
          <a:xfrm>
            <a:off x="158464" y="942575"/>
            <a:ext cx="4120238" cy="3025647"/>
          </a:xfrm>
          <a:prstGeom prst="rect">
            <a:avLst/>
          </a:prstGeom>
          <a:gradFill flip="none" rotWithShape="1">
            <a:gsLst>
              <a:gs pos="0">
                <a:srgbClr val="FFC000"/>
              </a:gs>
              <a:gs pos="18000">
                <a:schemeClr val="bg1"/>
              </a:gs>
            </a:gsLst>
            <a:lin ang="5400000" scaled="1"/>
            <a:tileRect/>
          </a:gradFill>
          <a:ln>
            <a:solidFill>
              <a:srgbClr val="FFFF00">
                <a:alpha val="4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Segnaposto testo 2">
            <a:extLst>
              <a:ext uri="{FF2B5EF4-FFF2-40B4-BE49-F238E27FC236}">
                <a16:creationId xmlns:a16="http://schemas.microsoft.com/office/drawing/2014/main" id="{1F8DAC5D-6AB7-E248-B3B8-E7DE2E0B0273}"/>
              </a:ext>
            </a:extLst>
          </p:cNvPr>
          <p:cNvSpPr txBox="1">
            <a:spLocks/>
          </p:cNvSpPr>
          <p:nvPr/>
        </p:nvSpPr>
        <p:spPr>
          <a:xfrm>
            <a:off x="304951" y="956246"/>
            <a:ext cx="5157787" cy="823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2000" dirty="0" err="1">
                <a:latin typeface="Times New Roman Regular" panose="02020603050405020304" pitchFamily="18" charset="0"/>
                <a:ea typeface="Ayuthaya" pitchFamily="2" charset="-34"/>
                <a:cs typeface="Times New Roman Regular" panose="02020603050405020304" pitchFamily="18" charset="0"/>
              </a:rPr>
              <a:t>Navier</a:t>
            </a:r>
            <a:r>
              <a:rPr lang="en-GB" sz="2000" dirty="0">
                <a:latin typeface="Times New Roman Regular" panose="02020603050405020304" pitchFamily="18" charset="0"/>
                <a:ea typeface="Ayuthaya" pitchFamily="2" charset="-34"/>
                <a:cs typeface="Times New Roman Regular" panose="02020603050405020304" pitchFamily="18" charset="0"/>
              </a:rPr>
              <a:t>-Stokes equations…</a:t>
            </a:r>
          </a:p>
        </p:txBody>
      </p:sp>
      <p:sp>
        <p:nvSpPr>
          <p:cNvPr id="26" name="Segnaposto contenuto 3">
            <a:extLst>
              <a:ext uri="{FF2B5EF4-FFF2-40B4-BE49-F238E27FC236}">
                <a16:creationId xmlns:a16="http://schemas.microsoft.com/office/drawing/2014/main" id="{52736D61-9799-6646-AD4B-8B1C6F8E9E58}"/>
              </a:ext>
            </a:extLst>
          </p:cNvPr>
          <p:cNvSpPr txBox="1">
            <a:spLocks/>
          </p:cNvSpPr>
          <p:nvPr/>
        </p:nvSpPr>
        <p:spPr>
          <a:xfrm>
            <a:off x="304951" y="1643221"/>
            <a:ext cx="5157787" cy="368458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it-IT" dirty="0"/>
          </a:p>
          <a:p>
            <a:pPr marL="0" indent="0">
              <a:buFont typeface="Arial" panose="020B0604020202020204" pitchFamily="34" charset="0"/>
              <a:buNone/>
            </a:pPr>
            <a:endParaRPr lang="it-IT" dirty="0"/>
          </a:p>
          <a:p>
            <a:pPr marL="0" indent="0">
              <a:buFont typeface="Arial" panose="020B0604020202020204" pitchFamily="34" charset="0"/>
              <a:buNone/>
            </a:pPr>
            <a:endParaRPr lang="it-IT" dirty="0"/>
          </a:p>
        </p:txBody>
      </p:sp>
      <p:graphicFrame>
        <p:nvGraphicFramePr>
          <p:cNvPr id="27" name="Segnaposto contenuto 5">
            <a:extLst>
              <a:ext uri="{FF2B5EF4-FFF2-40B4-BE49-F238E27FC236}">
                <a16:creationId xmlns:a16="http://schemas.microsoft.com/office/drawing/2014/main" id="{AAC8FA22-845A-F64E-A38D-588BFEBF7AD0}"/>
              </a:ext>
            </a:extLst>
          </p:cNvPr>
          <p:cNvGraphicFramePr>
            <a:graphicFrameLocks noChangeAspect="1"/>
          </p:cNvGraphicFramePr>
          <p:nvPr/>
        </p:nvGraphicFramePr>
        <p:xfrm>
          <a:off x="457201" y="1368202"/>
          <a:ext cx="3037430" cy="1180984"/>
        </p:xfrm>
        <a:graphic>
          <a:graphicData uri="http://schemas.openxmlformats.org/presentationml/2006/ole">
            <mc:AlternateContent xmlns:mc="http://schemas.openxmlformats.org/markup-compatibility/2006">
              <mc:Choice xmlns:v="urn:schemas-microsoft-com:vml" Requires="v">
                <p:oleObj name="Equation" r:id="rId3" imgW="1600200" imgH="622300" progId="Equation.3">
                  <p:embed/>
                </p:oleObj>
              </mc:Choice>
              <mc:Fallback>
                <p:oleObj name="Equation" r:id="rId3" imgW="1600200" imgH="622300" progId="Equation.3">
                  <p:embed/>
                  <p:pic>
                    <p:nvPicPr>
                      <p:cNvPr id="27" name="Segnaposto contenuto 5">
                        <a:extLst>
                          <a:ext uri="{FF2B5EF4-FFF2-40B4-BE49-F238E27FC236}">
                            <a16:creationId xmlns:a16="http://schemas.microsoft.com/office/drawing/2014/main" id="{AAC8FA22-845A-F64E-A38D-588BFEBF7AD0}"/>
                          </a:ext>
                        </a:extLst>
                      </p:cNvPr>
                      <p:cNvPicPr/>
                      <p:nvPr/>
                    </p:nvPicPr>
                    <p:blipFill>
                      <a:blip r:embed="rId4"/>
                      <a:stretch>
                        <a:fillRect/>
                      </a:stretch>
                    </p:blipFill>
                    <p:spPr>
                      <a:xfrm>
                        <a:off x="457201" y="1368202"/>
                        <a:ext cx="3037430" cy="1180984"/>
                      </a:xfrm>
                      <a:prstGeom prst="rect">
                        <a:avLst/>
                      </a:prstGeom>
                    </p:spPr>
                  </p:pic>
                </p:oleObj>
              </mc:Fallback>
            </mc:AlternateContent>
          </a:graphicData>
        </a:graphic>
      </p:graphicFrame>
      <p:sp>
        <p:nvSpPr>
          <p:cNvPr id="29" name="Segnaposto contenuto 3">
            <a:extLst>
              <a:ext uri="{FF2B5EF4-FFF2-40B4-BE49-F238E27FC236}">
                <a16:creationId xmlns:a16="http://schemas.microsoft.com/office/drawing/2014/main" id="{F9E07ABF-2B7A-EE48-A47D-1B8F9F8B14AE}"/>
              </a:ext>
            </a:extLst>
          </p:cNvPr>
          <p:cNvSpPr txBox="1">
            <a:spLocks/>
          </p:cNvSpPr>
          <p:nvPr/>
        </p:nvSpPr>
        <p:spPr>
          <a:xfrm>
            <a:off x="477921" y="4253129"/>
            <a:ext cx="3931920" cy="395128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it-IT" dirty="0"/>
          </a:p>
          <a:p>
            <a:pPr marL="0" indent="0">
              <a:buNone/>
            </a:pPr>
            <a:endParaRPr lang="it-IT" dirty="0"/>
          </a:p>
          <a:p>
            <a:pPr marL="0" indent="0">
              <a:buNone/>
            </a:pPr>
            <a:endParaRPr lang="it-IT" dirty="0"/>
          </a:p>
        </p:txBody>
      </p:sp>
      <p:sp>
        <p:nvSpPr>
          <p:cNvPr id="31" name="Titolo 1">
            <a:extLst>
              <a:ext uri="{FF2B5EF4-FFF2-40B4-BE49-F238E27FC236}">
                <a16:creationId xmlns:a16="http://schemas.microsoft.com/office/drawing/2014/main" id="{C167EDFD-9FF5-774B-BDD6-49389BDA1286}"/>
              </a:ext>
            </a:extLst>
          </p:cNvPr>
          <p:cNvSpPr txBox="1">
            <a:spLocks/>
          </p:cNvSpPr>
          <p:nvPr/>
        </p:nvSpPr>
        <p:spPr>
          <a:xfrm>
            <a:off x="0" y="-24871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Why LBM?</a:t>
            </a:r>
          </a:p>
        </p:txBody>
      </p:sp>
      <p:sp>
        <p:nvSpPr>
          <p:cNvPr id="22" name="CasellaDiTesto 49">
            <a:extLst>
              <a:ext uri="{FF2B5EF4-FFF2-40B4-BE49-F238E27FC236}">
                <a16:creationId xmlns:a16="http://schemas.microsoft.com/office/drawing/2014/main" id="{CE7FD8E3-886A-9540-8F5D-EAFB250B164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6</a:t>
            </a:r>
          </a:p>
        </p:txBody>
      </p:sp>
    </p:spTree>
    <p:extLst>
      <p:ext uri="{BB962C8B-B14F-4D97-AF65-F5344CB8AC3E}">
        <p14:creationId xmlns:p14="http://schemas.microsoft.com/office/powerpoint/2010/main" val="3183762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77B2EE6D-1D57-AC4B-8B4A-EA2B2319C112}"/>
              </a:ext>
            </a:extLst>
          </p:cNvPr>
          <p:cNvSpPr/>
          <p:nvPr/>
        </p:nvSpPr>
        <p:spPr>
          <a:xfrm>
            <a:off x="158464" y="942575"/>
            <a:ext cx="4120238" cy="3025647"/>
          </a:xfrm>
          <a:prstGeom prst="rect">
            <a:avLst/>
          </a:prstGeom>
          <a:gradFill flip="none" rotWithShape="1">
            <a:gsLst>
              <a:gs pos="0">
                <a:srgbClr val="FFC000"/>
              </a:gs>
              <a:gs pos="18000">
                <a:schemeClr val="bg1"/>
              </a:gs>
            </a:gsLst>
            <a:lin ang="5400000" scaled="1"/>
            <a:tileRect/>
          </a:gradFill>
          <a:ln>
            <a:solidFill>
              <a:srgbClr val="FFFF00">
                <a:alpha val="4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5" name="Tabella 14">
            <a:extLst>
              <a:ext uri="{FF2B5EF4-FFF2-40B4-BE49-F238E27FC236}">
                <a16:creationId xmlns:a16="http://schemas.microsoft.com/office/drawing/2014/main" id="{1B8EDE41-8693-8948-90A2-466F9ABA5325}"/>
              </a:ext>
            </a:extLst>
          </p:cNvPr>
          <p:cNvGraphicFramePr>
            <a:graphicFrameLocks noGrp="1"/>
          </p:cNvGraphicFramePr>
          <p:nvPr>
            <p:extLst>
              <p:ext uri="{D42A27DB-BD31-4B8C-83A1-F6EECF244321}">
                <p14:modId xmlns:p14="http://schemas.microsoft.com/office/powerpoint/2010/main" val="1795021936"/>
              </p:ext>
            </p:extLst>
          </p:nvPr>
        </p:nvGraphicFramePr>
        <p:xfrm>
          <a:off x="4407847" y="957795"/>
          <a:ext cx="4613099" cy="3050719"/>
        </p:xfrm>
        <a:graphic>
          <a:graphicData uri="http://schemas.openxmlformats.org/drawingml/2006/table">
            <a:tbl>
              <a:tblPr firstRow="1" bandRow="1">
                <a:tableStyleId>{5C22544A-7EE6-4342-B048-85BDC9FD1C3A}</a:tableStyleId>
              </a:tblPr>
              <a:tblGrid>
                <a:gridCol w="4613099">
                  <a:extLst>
                    <a:ext uri="{9D8B030D-6E8A-4147-A177-3AD203B41FA5}">
                      <a16:colId xmlns:a16="http://schemas.microsoft.com/office/drawing/2014/main" val="2725222110"/>
                    </a:ext>
                  </a:extLst>
                </a:gridCol>
              </a:tblGrid>
              <a:tr h="567283">
                <a:tc>
                  <a:txBody>
                    <a:bodyPr/>
                    <a:lstStyle/>
                    <a:p>
                      <a:pPr algn="ctr"/>
                      <a:r>
                        <a:rPr lang="en-GB" sz="2400" b="0" i="0" noProof="0">
                          <a:solidFill>
                            <a:schemeClr val="bg1"/>
                          </a:solidFill>
                          <a:latin typeface="Times New Roman Regular" panose="02020603050405020304" pitchFamily="18" charset="0"/>
                          <a:ea typeface="Ayuthaya" pitchFamily="2" charset="-34"/>
                          <a:cs typeface="Times New Roman Regular" panose="02020603050405020304" pitchFamily="18" charset="0"/>
                        </a:rPr>
                        <a:t>ADVANTAGES</a:t>
                      </a:r>
                    </a:p>
                  </a:txBody>
                  <a:tcPr>
                    <a:solidFill>
                      <a:schemeClr val="accent1"/>
                    </a:solidFill>
                  </a:tcPr>
                </a:tc>
                <a:extLst>
                  <a:ext uri="{0D108BD9-81ED-4DB2-BD59-A6C34878D82A}">
                    <a16:rowId xmlns:a16="http://schemas.microsoft.com/office/drawing/2014/main" val="3377769462"/>
                  </a:ext>
                </a:extLst>
              </a:tr>
              <a:tr h="460129">
                <a:tc>
                  <a:txBody>
                    <a:bodyPr/>
                    <a:lstStyle/>
                    <a:p>
                      <a:r>
                        <a:rPr lang="en-GB" sz="1800" b="0" i="0" noProof="0" dirty="0">
                          <a:latin typeface="Times New Roman Regular" panose="02020603050405020304" pitchFamily="18" charset="0"/>
                          <a:ea typeface="Ayuthaya" pitchFamily="2" charset="-34"/>
                          <a:cs typeface="Times New Roman Regular" panose="02020603050405020304" pitchFamily="18" charset="0"/>
                        </a:rPr>
                        <a:t>No moving meshes</a:t>
                      </a:r>
                    </a:p>
                  </a:txBody>
                  <a:tcPr/>
                </a:tc>
                <a:extLst>
                  <a:ext uri="{0D108BD9-81ED-4DB2-BD59-A6C34878D82A}">
                    <a16:rowId xmlns:a16="http://schemas.microsoft.com/office/drawing/2014/main" val="714383421"/>
                  </a:ext>
                </a:extLst>
              </a:tr>
              <a:tr h="460129">
                <a:tc>
                  <a:txBody>
                    <a:bodyPr/>
                    <a:lstStyle/>
                    <a:p>
                      <a:r>
                        <a:rPr lang="en-GB" sz="1800" b="0" i="0" noProof="0" dirty="0">
                          <a:latin typeface="Times New Roman Regular" panose="02020603050405020304" pitchFamily="18" charset="0"/>
                          <a:ea typeface="Ayuthaya" pitchFamily="2" charset="-34"/>
                          <a:cs typeface="Times New Roman Regular" panose="02020603050405020304" pitchFamily="18" charset="0"/>
                        </a:rPr>
                        <a:t>Nonlinearity is local, nonlocality is linear</a:t>
                      </a:r>
                    </a:p>
                  </a:txBody>
                  <a:tcPr/>
                </a:tc>
                <a:extLst>
                  <a:ext uri="{0D108BD9-81ED-4DB2-BD59-A6C34878D82A}">
                    <a16:rowId xmlns:a16="http://schemas.microsoft.com/office/drawing/2014/main" val="4165935030"/>
                  </a:ext>
                </a:extLst>
              </a:tr>
              <a:tr h="4601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noProof="0" dirty="0">
                          <a:latin typeface="Times New Roman Regular" panose="02020603050405020304" pitchFamily="18" charset="0"/>
                          <a:ea typeface="Ayuthaya" pitchFamily="2" charset="-34"/>
                          <a:cs typeface="Times New Roman Regular" panose="02020603050405020304" pitchFamily="18" charset="0"/>
                        </a:rPr>
                        <a:t>Easy implementation</a:t>
                      </a:r>
                    </a:p>
                  </a:txBody>
                  <a:tcPr/>
                </a:tc>
                <a:extLst>
                  <a:ext uri="{0D108BD9-81ED-4DB2-BD59-A6C34878D82A}">
                    <a16:rowId xmlns:a16="http://schemas.microsoft.com/office/drawing/2014/main" val="3597214194"/>
                  </a:ext>
                </a:extLst>
              </a:tr>
              <a:tr h="64292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GB" sz="1800" b="0" i="0" noProof="0" dirty="0">
                        <a:solidFill>
                          <a:schemeClr val="tx1"/>
                        </a:solidFill>
                        <a:latin typeface="Times New Roman Regular" panose="02020603050405020304" pitchFamily="18" charset="0"/>
                        <a:ea typeface="Ayuthaya" pitchFamily="2" charset="-34"/>
                        <a:cs typeface="Times New Roman Regular" panose="02020603050405020304" pitchFamily="18" charset="0"/>
                      </a:endParaRPr>
                    </a:p>
                  </a:txBody>
                  <a:tcPr/>
                </a:tc>
                <a:extLst>
                  <a:ext uri="{0D108BD9-81ED-4DB2-BD59-A6C34878D82A}">
                    <a16:rowId xmlns:a16="http://schemas.microsoft.com/office/drawing/2014/main" val="2143529977"/>
                  </a:ext>
                </a:extLst>
              </a:tr>
              <a:tr h="460129">
                <a:tc>
                  <a:txBody>
                    <a:bodyPr/>
                    <a:lstStyle/>
                    <a:p>
                      <a:pPr algn="l"/>
                      <a:endParaRPr lang="en-GB" sz="1800" b="0" i="0" baseline="0" noProof="0" dirty="0">
                        <a:solidFill>
                          <a:schemeClr val="tx1"/>
                        </a:solidFill>
                        <a:latin typeface="Times New Roman Regular" panose="02020603050405020304" pitchFamily="18" charset="0"/>
                        <a:ea typeface="Ayuthaya" pitchFamily="2" charset="-34"/>
                        <a:cs typeface="Times New Roman Regular" panose="02020603050405020304" pitchFamily="18" charset="0"/>
                      </a:endParaRPr>
                    </a:p>
                  </a:txBody>
                  <a:tcPr/>
                </a:tc>
                <a:extLst>
                  <a:ext uri="{0D108BD9-81ED-4DB2-BD59-A6C34878D82A}">
                    <a16:rowId xmlns:a16="http://schemas.microsoft.com/office/drawing/2014/main" val="3025672992"/>
                  </a:ext>
                </a:extLst>
              </a:tr>
            </a:tbl>
          </a:graphicData>
        </a:graphic>
      </p:graphicFrame>
      <p:sp>
        <p:nvSpPr>
          <p:cNvPr id="18" name="Segnaposto testo 2">
            <a:extLst>
              <a:ext uri="{FF2B5EF4-FFF2-40B4-BE49-F238E27FC236}">
                <a16:creationId xmlns:a16="http://schemas.microsoft.com/office/drawing/2014/main" id="{1F8DAC5D-6AB7-E248-B3B8-E7DE2E0B0273}"/>
              </a:ext>
            </a:extLst>
          </p:cNvPr>
          <p:cNvSpPr txBox="1">
            <a:spLocks/>
          </p:cNvSpPr>
          <p:nvPr/>
        </p:nvSpPr>
        <p:spPr>
          <a:xfrm>
            <a:off x="304951" y="956246"/>
            <a:ext cx="5157787" cy="823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2000" dirty="0" err="1">
                <a:latin typeface="Times New Roman Regular" panose="02020603050405020304" pitchFamily="18" charset="0"/>
                <a:ea typeface="Ayuthaya" pitchFamily="2" charset="-34"/>
                <a:cs typeface="Times New Roman Regular" panose="02020603050405020304" pitchFamily="18" charset="0"/>
              </a:rPr>
              <a:t>Navier</a:t>
            </a:r>
            <a:r>
              <a:rPr lang="en-GB" sz="2000" dirty="0">
                <a:latin typeface="Times New Roman Regular" panose="02020603050405020304" pitchFamily="18" charset="0"/>
                <a:ea typeface="Ayuthaya" pitchFamily="2" charset="-34"/>
                <a:cs typeface="Times New Roman Regular" panose="02020603050405020304" pitchFamily="18" charset="0"/>
              </a:rPr>
              <a:t>-Stokes equations…</a:t>
            </a:r>
          </a:p>
        </p:txBody>
      </p:sp>
      <p:sp>
        <p:nvSpPr>
          <p:cNvPr id="26" name="Segnaposto contenuto 3">
            <a:extLst>
              <a:ext uri="{FF2B5EF4-FFF2-40B4-BE49-F238E27FC236}">
                <a16:creationId xmlns:a16="http://schemas.microsoft.com/office/drawing/2014/main" id="{52736D61-9799-6646-AD4B-8B1C6F8E9E58}"/>
              </a:ext>
            </a:extLst>
          </p:cNvPr>
          <p:cNvSpPr txBox="1">
            <a:spLocks/>
          </p:cNvSpPr>
          <p:nvPr/>
        </p:nvSpPr>
        <p:spPr>
          <a:xfrm>
            <a:off x="304951" y="1643221"/>
            <a:ext cx="5157787" cy="368458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it-IT" dirty="0"/>
          </a:p>
          <a:p>
            <a:pPr marL="0" indent="0">
              <a:buFont typeface="Arial" panose="020B0604020202020204" pitchFamily="34" charset="0"/>
              <a:buNone/>
            </a:pPr>
            <a:endParaRPr lang="it-IT" dirty="0"/>
          </a:p>
          <a:p>
            <a:pPr marL="0" indent="0">
              <a:buFont typeface="Arial" panose="020B0604020202020204" pitchFamily="34" charset="0"/>
              <a:buNone/>
            </a:pPr>
            <a:endParaRPr lang="it-IT" dirty="0"/>
          </a:p>
        </p:txBody>
      </p:sp>
      <p:graphicFrame>
        <p:nvGraphicFramePr>
          <p:cNvPr id="27" name="Segnaposto contenuto 5">
            <a:extLst>
              <a:ext uri="{FF2B5EF4-FFF2-40B4-BE49-F238E27FC236}">
                <a16:creationId xmlns:a16="http://schemas.microsoft.com/office/drawing/2014/main" id="{AAC8FA22-845A-F64E-A38D-588BFEBF7AD0}"/>
              </a:ext>
            </a:extLst>
          </p:cNvPr>
          <p:cNvGraphicFramePr>
            <a:graphicFrameLocks noChangeAspect="1"/>
          </p:cNvGraphicFramePr>
          <p:nvPr/>
        </p:nvGraphicFramePr>
        <p:xfrm>
          <a:off x="457201" y="1368202"/>
          <a:ext cx="3037430" cy="1180984"/>
        </p:xfrm>
        <a:graphic>
          <a:graphicData uri="http://schemas.openxmlformats.org/presentationml/2006/ole">
            <mc:AlternateContent xmlns:mc="http://schemas.openxmlformats.org/markup-compatibility/2006">
              <mc:Choice xmlns:v="urn:schemas-microsoft-com:vml" Requires="v">
                <p:oleObj name="Equation" r:id="rId3" imgW="1600200" imgH="622300" progId="Equation.3">
                  <p:embed/>
                </p:oleObj>
              </mc:Choice>
              <mc:Fallback>
                <p:oleObj name="Equation" r:id="rId3" imgW="1600200" imgH="622300" progId="Equation.3">
                  <p:embed/>
                  <p:pic>
                    <p:nvPicPr>
                      <p:cNvPr id="27" name="Segnaposto contenuto 5">
                        <a:extLst>
                          <a:ext uri="{FF2B5EF4-FFF2-40B4-BE49-F238E27FC236}">
                            <a16:creationId xmlns:a16="http://schemas.microsoft.com/office/drawing/2014/main" id="{AAC8FA22-845A-F64E-A38D-588BFEBF7AD0}"/>
                          </a:ext>
                        </a:extLst>
                      </p:cNvPr>
                      <p:cNvPicPr/>
                      <p:nvPr/>
                    </p:nvPicPr>
                    <p:blipFill>
                      <a:blip r:embed="rId4"/>
                      <a:stretch>
                        <a:fillRect/>
                      </a:stretch>
                    </p:blipFill>
                    <p:spPr>
                      <a:xfrm>
                        <a:off x="457201" y="1368202"/>
                        <a:ext cx="3037430" cy="1180984"/>
                      </a:xfrm>
                      <a:prstGeom prst="rect">
                        <a:avLst/>
                      </a:prstGeom>
                    </p:spPr>
                  </p:pic>
                </p:oleObj>
              </mc:Fallback>
            </mc:AlternateContent>
          </a:graphicData>
        </a:graphic>
      </p:graphicFrame>
      <p:sp>
        <p:nvSpPr>
          <p:cNvPr id="28" name="Segnaposto testo 4">
            <a:extLst>
              <a:ext uri="{FF2B5EF4-FFF2-40B4-BE49-F238E27FC236}">
                <a16:creationId xmlns:a16="http://schemas.microsoft.com/office/drawing/2014/main" id="{4E53EC95-3392-9A4E-A2A4-0EEC22B9C1B1}"/>
              </a:ext>
            </a:extLst>
          </p:cNvPr>
          <p:cNvSpPr txBox="1">
            <a:spLocks/>
          </p:cNvSpPr>
          <p:nvPr/>
        </p:nvSpPr>
        <p:spPr>
          <a:xfrm>
            <a:off x="401722" y="2760018"/>
            <a:ext cx="5183188" cy="82391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t-IT" sz="2000" dirty="0">
                <a:latin typeface="Times New Roman Regular" panose="02020603050405020304" pitchFamily="18" charset="0"/>
                <a:ea typeface="Ayuthaya" pitchFamily="2" charset="-34"/>
                <a:cs typeface="Times New Roman Regular" panose="02020603050405020304" pitchFamily="18" charset="0"/>
              </a:rPr>
              <a:t>…</a:t>
            </a:r>
            <a:r>
              <a:rPr lang="en-GB" sz="2000" dirty="0">
                <a:latin typeface="Times New Roman Regular" panose="02020603050405020304" pitchFamily="18" charset="0"/>
                <a:ea typeface="Ayuthaya" pitchFamily="2" charset="-34"/>
                <a:cs typeface="Times New Roman Regular" panose="02020603050405020304" pitchFamily="18" charset="0"/>
              </a:rPr>
              <a:t>Boltzmann equation</a:t>
            </a:r>
          </a:p>
        </p:txBody>
      </p:sp>
      <p:sp>
        <p:nvSpPr>
          <p:cNvPr id="29" name="Segnaposto contenuto 3">
            <a:extLst>
              <a:ext uri="{FF2B5EF4-FFF2-40B4-BE49-F238E27FC236}">
                <a16:creationId xmlns:a16="http://schemas.microsoft.com/office/drawing/2014/main" id="{F9E07ABF-2B7A-EE48-A47D-1B8F9F8B14AE}"/>
              </a:ext>
            </a:extLst>
          </p:cNvPr>
          <p:cNvSpPr txBox="1">
            <a:spLocks/>
          </p:cNvSpPr>
          <p:nvPr/>
        </p:nvSpPr>
        <p:spPr>
          <a:xfrm>
            <a:off x="477921" y="4253129"/>
            <a:ext cx="3931920" cy="395128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it-IT" dirty="0"/>
          </a:p>
          <a:p>
            <a:pPr marL="0" indent="0">
              <a:buNone/>
            </a:pPr>
            <a:endParaRPr lang="it-IT" dirty="0"/>
          </a:p>
          <a:p>
            <a:pPr marL="0" indent="0">
              <a:buNone/>
            </a:pPr>
            <a:endParaRPr lang="it-IT" dirty="0"/>
          </a:p>
        </p:txBody>
      </p:sp>
      <p:cxnSp>
        <p:nvCxnSpPr>
          <p:cNvPr id="32" name="Connettore 1 31">
            <a:extLst>
              <a:ext uri="{FF2B5EF4-FFF2-40B4-BE49-F238E27FC236}">
                <a16:creationId xmlns:a16="http://schemas.microsoft.com/office/drawing/2014/main" id="{0417D0C4-2384-4347-B3B8-2308B26B7EBD}"/>
              </a:ext>
            </a:extLst>
          </p:cNvPr>
          <p:cNvCxnSpPr/>
          <p:nvPr/>
        </p:nvCxnSpPr>
        <p:spPr>
          <a:xfrm flipV="1">
            <a:off x="287609" y="1541657"/>
            <a:ext cx="3376613" cy="911225"/>
          </a:xfrm>
          <a:prstGeom prst="line">
            <a:avLst/>
          </a:prstGeom>
          <a:ln w="22225">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ttangolo 22">
                <a:extLst>
                  <a:ext uri="{FF2B5EF4-FFF2-40B4-BE49-F238E27FC236}">
                    <a16:creationId xmlns:a16="http://schemas.microsoft.com/office/drawing/2014/main" id="{44DC5D56-3666-4B47-9FE2-FD18B17CA51B}"/>
                  </a:ext>
                </a:extLst>
              </p:cNvPr>
              <p:cNvSpPr/>
              <p:nvPr/>
            </p:nvSpPr>
            <p:spPr>
              <a:xfrm>
                <a:off x="-37014" y="3171974"/>
                <a:ext cx="3536136" cy="7352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000" i="1" smtClean="0">
                              <a:latin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m:t>
                          </m:r>
                        </m:e>
                        <m:sub>
                          <m:r>
                            <a:rPr lang="fr-FR" sz="2000" i="1">
                              <a:latin typeface="Cambria Math" panose="02040503050406030204" pitchFamily="18" charset="0"/>
                            </a:rPr>
                            <m:t>𝑡</m:t>
                          </m:r>
                        </m:sub>
                      </m:sSub>
                      <m:r>
                        <a:rPr lang="fr-FR" sz="2000" i="1">
                          <a:latin typeface="Cambria Math" panose="02040503050406030204" pitchFamily="18" charset="0"/>
                        </a:rPr>
                        <m:t>𝑓</m:t>
                      </m:r>
                      <m:r>
                        <a:rPr lang="fr-FR" sz="2000" b="1" i="1">
                          <a:latin typeface="Cambria Math" panose="02040503050406030204" pitchFamily="18" charset="0"/>
                        </a:rPr>
                        <m:t>+</m:t>
                      </m:r>
                      <m:r>
                        <a:rPr lang="fr-FR" sz="2000" b="1" i="1">
                          <a:latin typeface="Cambria Math" panose="02040503050406030204" pitchFamily="18" charset="0"/>
                        </a:rPr>
                        <m:t>𝒆</m:t>
                      </m:r>
                      <m:r>
                        <a:rPr lang="fr-FR" sz="2000" i="1">
                          <a:latin typeface="Cambria Math" panose="02040503050406030204" pitchFamily="18" charset="0"/>
                          <a:ea typeface="Cambria Math" panose="02040503050406030204" pitchFamily="18" charset="0"/>
                        </a:rPr>
                        <m:t>⋅</m:t>
                      </m:r>
                      <m:r>
                        <a:rPr lang="fr-FR" sz="2000" b="1" i="0">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𝑓</m:t>
                      </m:r>
                      <m:r>
                        <a:rPr lang="fr-FR" sz="2000" b="1" i="1">
                          <a:latin typeface="Cambria Math" panose="02040503050406030204" pitchFamily="18" charset="0"/>
                          <a:ea typeface="Cambria Math" panose="02040503050406030204" pitchFamily="18" charset="0"/>
                        </a:rPr>
                        <m:t>=</m:t>
                      </m:r>
                      <m:f>
                        <m:fPr>
                          <m:ctrlPr>
                            <a:rPr lang="fr-FR" sz="2000" b="1" i="1">
                              <a:latin typeface="Cambria Math" panose="02040503050406030204" pitchFamily="18" charset="0"/>
                              <a:ea typeface="Cambria Math" panose="02040503050406030204" pitchFamily="18" charset="0"/>
                            </a:rPr>
                          </m:ctrlPr>
                        </m:fPr>
                        <m:num>
                          <m:sSup>
                            <m:sSupPr>
                              <m:ctrlPr>
                                <a:rPr lang="fr-FR" sz="2000" b="1" i="1">
                                  <a:latin typeface="Cambria Math" panose="02040503050406030204" pitchFamily="18" charset="0"/>
                                  <a:ea typeface="Cambria Math" panose="02040503050406030204" pitchFamily="18" charset="0"/>
                                </a:rPr>
                              </m:ctrlPr>
                            </m:sSupPr>
                            <m:e>
                              <m:r>
                                <a:rPr lang="fr-FR" sz="2000" b="0" i="1">
                                  <a:latin typeface="Cambria Math" panose="02040503050406030204" pitchFamily="18" charset="0"/>
                                  <a:ea typeface="Cambria Math" panose="02040503050406030204" pitchFamily="18" charset="0"/>
                                </a:rPr>
                                <m:t>𝑓</m:t>
                              </m:r>
                            </m:e>
                            <m:sup>
                              <m:r>
                                <a:rPr lang="en-GB" sz="2000" b="0" i="1" smtClean="0">
                                  <a:latin typeface="Cambria Math" panose="02040503050406030204" pitchFamily="18" charset="0"/>
                                  <a:ea typeface="Cambria Math" panose="02040503050406030204" pitchFamily="18" charset="0"/>
                                </a:rPr>
                                <m:t>𝑒𝑞</m:t>
                              </m:r>
                            </m:sup>
                          </m:s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𝑓</m:t>
                          </m:r>
                        </m:num>
                        <m:den>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sSub>
                        </m:den>
                      </m:f>
                    </m:oMath>
                  </m:oMathPara>
                </a14:m>
                <a:br>
                  <a:rPr lang="it-IT" sz="1400" i="1" dirty="0">
                    <a:latin typeface="Cambria Math" panose="02040503050406030204" pitchFamily="18" charset="0"/>
                  </a:rPr>
                </a:br>
                <a:endParaRPr lang="it-IT" sz="1400" dirty="0"/>
              </a:p>
            </p:txBody>
          </p:sp>
        </mc:Choice>
        <mc:Fallback xmlns="">
          <p:sp>
            <p:nvSpPr>
              <p:cNvPr id="23" name="Rettangolo 22">
                <a:extLst>
                  <a:ext uri="{FF2B5EF4-FFF2-40B4-BE49-F238E27FC236}">
                    <a16:creationId xmlns:a16="http://schemas.microsoft.com/office/drawing/2014/main" id="{44DC5D56-3666-4B47-9FE2-FD18B17CA51B}"/>
                  </a:ext>
                </a:extLst>
              </p:cNvPr>
              <p:cNvSpPr>
                <a:spLocks noRot="1" noChangeAspect="1" noMove="1" noResize="1" noEditPoints="1" noAdjustHandles="1" noChangeArrowheads="1" noChangeShapeType="1" noTextEdit="1"/>
              </p:cNvSpPr>
              <p:nvPr/>
            </p:nvSpPr>
            <p:spPr>
              <a:xfrm>
                <a:off x="-37014" y="3171974"/>
                <a:ext cx="3536136" cy="735266"/>
              </a:xfrm>
              <a:prstGeom prst="rect">
                <a:avLst/>
              </a:prstGeom>
              <a:blipFill>
                <a:blip r:embed="rId11"/>
                <a:stretch>
                  <a:fillRect/>
                </a:stretch>
              </a:blipFill>
            </p:spPr>
            <p:txBody>
              <a:bodyPr/>
              <a:lstStyle/>
              <a:p>
                <a:r>
                  <a:rPr lang="en-GB">
                    <a:noFill/>
                  </a:rPr>
                  <a:t> </a:t>
                </a:r>
              </a:p>
            </p:txBody>
          </p:sp>
        </mc:Fallback>
      </mc:AlternateContent>
      <p:sp>
        <p:nvSpPr>
          <p:cNvPr id="31" name="Titolo 1">
            <a:extLst>
              <a:ext uri="{FF2B5EF4-FFF2-40B4-BE49-F238E27FC236}">
                <a16:creationId xmlns:a16="http://schemas.microsoft.com/office/drawing/2014/main" id="{C167EDFD-9FF5-774B-BDD6-49389BDA1286}"/>
              </a:ext>
            </a:extLst>
          </p:cNvPr>
          <p:cNvSpPr txBox="1">
            <a:spLocks/>
          </p:cNvSpPr>
          <p:nvPr/>
        </p:nvSpPr>
        <p:spPr>
          <a:xfrm>
            <a:off x="0" y="-24871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Why LBM?</a:t>
            </a:r>
          </a:p>
        </p:txBody>
      </p:sp>
      <p:sp>
        <p:nvSpPr>
          <p:cNvPr id="22" name="CasellaDiTesto 49">
            <a:extLst>
              <a:ext uri="{FF2B5EF4-FFF2-40B4-BE49-F238E27FC236}">
                <a16:creationId xmlns:a16="http://schemas.microsoft.com/office/drawing/2014/main" id="{CE7FD8E3-886A-9540-8F5D-EAFB250B164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6</a:t>
            </a:r>
          </a:p>
        </p:txBody>
      </p:sp>
    </p:spTree>
    <p:extLst>
      <p:ext uri="{BB962C8B-B14F-4D97-AF65-F5344CB8AC3E}">
        <p14:creationId xmlns:p14="http://schemas.microsoft.com/office/powerpoint/2010/main" val="356507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F41EBA88-E979-5F44-A30D-50F924E9A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580" y="5544322"/>
            <a:ext cx="1822979" cy="546054"/>
          </a:xfrm>
          <a:prstGeom prst="rect">
            <a:avLst/>
          </a:prstGeom>
        </p:spPr>
      </p:pic>
      <p:sp>
        <p:nvSpPr>
          <p:cNvPr id="35" name="Rettangolo 34">
            <a:extLst>
              <a:ext uri="{FF2B5EF4-FFF2-40B4-BE49-F238E27FC236}">
                <a16:creationId xmlns:a16="http://schemas.microsoft.com/office/drawing/2014/main" id="{77B2EE6D-1D57-AC4B-8B4A-EA2B2319C112}"/>
              </a:ext>
            </a:extLst>
          </p:cNvPr>
          <p:cNvSpPr/>
          <p:nvPr/>
        </p:nvSpPr>
        <p:spPr>
          <a:xfrm>
            <a:off x="158464" y="942575"/>
            <a:ext cx="4120238" cy="3025647"/>
          </a:xfrm>
          <a:prstGeom prst="rect">
            <a:avLst/>
          </a:prstGeom>
          <a:gradFill flip="none" rotWithShape="1">
            <a:gsLst>
              <a:gs pos="0">
                <a:srgbClr val="FFC000"/>
              </a:gs>
              <a:gs pos="18000">
                <a:schemeClr val="bg1"/>
              </a:gs>
            </a:gsLst>
            <a:lin ang="5400000" scaled="1"/>
            <a:tileRect/>
          </a:gradFill>
          <a:ln>
            <a:solidFill>
              <a:srgbClr val="FFFF00">
                <a:alpha val="4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41F2BEBB-5C7B-BD4B-9331-2FBDD4BC2C59}"/>
              </a:ext>
            </a:extLst>
          </p:cNvPr>
          <p:cNvSpPr/>
          <p:nvPr/>
        </p:nvSpPr>
        <p:spPr>
          <a:xfrm>
            <a:off x="158465" y="4173122"/>
            <a:ext cx="8862482" cy="2311524"/>
          </a:xfrm>
          <a:prstGeom prst="rect">
            <a:avLst/>
          </a:prstGeom>
          <a:gradFill flip="none" rotWithShape="1">
            <a:gsLst>
              <a:gs pos="0">
                <a:srgbClr val="00B0F0"/>
              </a:gs>
              <a:gs pos="29000">
                <a:schemeClr val="bg1"/>
              </a:gs>
            </a:gsLst>
            <a:lin ang="2700000" scaled="1"/>
            <a:tileRect/>
          </a:gradFill>
          <a:ln w="12700">
            <a:gradFill flip="none" rotWithShape="1">
              <a:gsLst>
                <a:gs pos="0">
                  <a:schemeClr val="accent1">
                    <a:lumMod val="60000"/>
                    <a:lumOff val="40000"/>
                    <a:alpha val="27000"/>
                  </a:schemeClr>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Screenshot</a:t>
            </a:r>
            <a:r>
              <a:rPr lang="it-IT" dirty="0"/>
              <a:t> 2021-07-15 </a:t>
            </a:r>
            <a:r>
              <a:rPr lang="it-IT" dirty="0" err="1"/>
              <a:t>at</a:t>
            </a:r>
            <a:r>
              <a:rPr lang="it-IT" dirty="0"/>
              <a:t> 17.48.29</a:t>
            </a:r>
          </a:p>
        </p:txBody>
      </p:sp>
      <p:graphicFrame>
        <p:nvGraphicFramePr>
          <p:cNvPr id="15" name="Tabella 14">
            <a:extLst>
              <a:ext uri="{FF2B5EF4-FFF2-40B4-BE49-F238E27FC236}">
                <a16:creationId xmlns:a16="http://schemas.microsoft.com/office/drawing/2014/main" id="{1B8EDE41-8693-8948-90A2-466F9ABA5325}"/>
              </a:ext>
            </a:extLst>
          </p:cNvPr>
          <p:cNvGraphicFramePr>
            <a:graphicFrameLocks noGrp="1"/>
          </p:cNvGraphicFramePr>
          <p:nvPr>
            <p:extLst>
              <p:ext uri="{D42A27DB-BD31-4B8C-83A1-F6EECF244321}">
                <p14:modId xmlns:p14="http://schemas.microsoft.com/office/powerpoint/2010/main" val="761054059"/>
              </p:ext>
            </p:extLst>
          </p:nvPr>
        </p:nvGraphicFramePr>
        <p:xfrm>
          <a:off x="4407847" y="957795"/>
          <a:ext cx="4613099" cy="3050719"/>
        </p:xfrm>
        <a:graphic>
          <a:graphicData uri="http://schemas.openxmlformats.org/drawingml/2006/table">
            <a:tbl>
              <a:tblPr firstRow="1" bandRow="1">
                <a:tableStyleId>{5C22544A-7EE6-4342-B048-85BDC9FD1C3A}</a:tableStyleId>
              </a:tblPr>
              <a:tblGrid>
                <a:gridCol w="4613099">
                  <a:extLst>
                    <a:ext uri="{9D8B030D-6E8A-4147-A177-3AD203B41FA5}">
                      <a16:colId xmlns:a16="http://schemas.microsoft.com/office/drawing/2014/main" val="2725222110"/>
                    </a:ext>
                  </a:extLst>
                </a:gridCol>
              </a:tblGrid>
              <a:tr h="567283">
                <a:tc>
                  <a:txBody>
                    <a:bodyPr/>
                    <a:lstStyle/>
                    <a:p>
                      <a:pPr algn="ctr"/>
                      <a:r>
                        <a:rPr lang="en-GB" sz="2400" b="0" i="0" noProof="0">
                          <a:solidFill>
                            <a:schemeClr val="bg1"/>
                          </a:solidFill>
                          <a:latin typeface="Times New Roman Regular" panose="02020603050405020304" pitchFamily="18" charset="0"/>
                          <a:ea typeface="Ayuthaya" pitchFamily="2" charset="-34"/>
                          <a:cs typeface="Times New Roman Regular" panose="02020603050405020304" pitchFamily="18" charset="0"/>
                        </a:rPr>
                        <a:t>ADVANTAGES</a:t>
                      </a:r>
                    </a:p>
                  </a:txBody>
                  <a:tcPr>
                    <a:solidFill>
                      <a:schemeClr val="accent1"/>
                    </a:solidFill>
                  </a:tcPr>
                </a:tc>
                <a:extLst>
                  <a:ext uri="{0D108BD9-81ED-4DB2-BD59-A6C34878D82A}">
                    <a16:rowId xmlns:a16="http://schemas.microsoft.com/office/drawing/2014/main" val="3377769462"/>
                  </a:ext>
                </a:extLst>
              </a:tr>
              <a:tr h="460129">
                <a:tc>
                  <a:txBody>
                    <a:bodyPr/>
                    <a:lstStyle/>
                    <a:p>
                      <a:r>
                        <a:rPr lang="en-GB" sz="1800" b="0" i="0" noProof="0" dirty="0">
                          <a:latin typeface="Times New Roman Regular" panose="02020603050405020304" pitchFamily="18" charset="0"/>
                          <a:ea typeface="Ayuthaya" pitchFamily="2" charset="-34"/>
                          <a:cs typeface="Times New Roman Regular" panose="02020603050405020304" pitchFamily="18" charset="0"/>
                        </a:rPr>
                        <a:t>No moving meshes</a:t>
                      </a:r>
                    </a:p>
                  </a:txBody>
                  <a:tcPr/>
                </a:tc>
                <a:extLst>
                  <a:ext uri="{0D108BD9-81ED-4DB2-BD59-A6C34878D82A}">
                    <a16:rowId xmlns:a16="http://schemas.microsoft.com/office/drawing/2014/main" val="714383421"/>
                  </a:ext>
                </a:extLst>
              </a:tr>
              <a:tr h="460129">
                <a:tc>
                  <a:txBody>
                    <a:bodyPr/>
                    <a:lstStyle/>
                    <a:p>
                      <a:r>
                        <a:rPr lang="en-GB" sz="1800" b="0" i="0" noProof="0" dirty="0">
                          <a:latin typeface="Times New Roman Regular" panose="02020603050405020304" pitchFamily="18" charset="0"/>
                          <a:ea typeface="Ayuthaya" pitchFamily="2" charset="-34"/>
                          <a:cs typeface="Times New Roman Regular" panose="02020603050405020304" pitchFamily="18" charset="0"/>
                        </a:rPr>
                        <a:t>Nonlinearity is local, nonlocality is linear</a:t>
                      </a:r>
                    </a:p>
                  </a:txBody>
                  <a:tcPr/>
                </a:tc>
                <a:extLst>
                  <a:ext uri="{0D108BD9-81ED-4DB2-BD59-A6C34878D82A}">
                    <a16:rowId xmlns:a16="http://schemas.microsoft.com/office/drawing/2014/main" val="4165935030"/>
                  </a:ext>
                </a:extLst>
              </a:tr>
              <a:tr h="4601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noProof="0" dirty="0">
                          <a:latin typeface="Times New Roman Regular" panose="02020603050405020304" pitchFamily="18" charset="0"/>
                          <a:ea typeface="Ayuthaya" pitchFamily="2" charset="-34"/>
                          <a:cs typeface="Times New Roman Regular" panose="02020603050405020304" pitchFamily="18" charset="0"/>
                        </a:rPr>
                        <a:t>Easy implementation</a:t>
                      </a:r>
                    </a:p>
                  </a:txBody>
                  <a:tcPr/>
                </a:tc>
                <a:extLst>
                  <a:ext uri="{0D108BD9-81ED-4DB2-BD59-A6C34878D82A}">
                    <a16:rowId xmlns:a16="http://schemas.microsoft.com/office/drawing/2014/main" val="3597214194"/>
                  </a:ext>
                </a:extLst>
              </a:tr>
              <a:tr h="64292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800" b="1" i="0" noProof="0" dirty="0">
                          <a:solidFill>
                            <a:schemeClr val="accent1"/>
                          </a:solidFill>
                          <a:latin typeface="Times New Roman Regular" panose="02020603050405020304" pitchFamily="18" charset="0"/>
                          <a:ea typeface="Ayuthaya" pitchFamily="2" charset="-34"/>
                          <a:cs typeface="Times New Roman Regular" panose="02020603050405020304" pitchFamily="18" charset="0"/>
                        </a:rPr>
                        <a:t>Increasing</a:t>
                      </a:r>
                      <a:r>
                        <a:rPr lang="en-GB" sz="1800" b="1" i="0" baseline="0" noProof="0" dirty="0">
                          <a:solidFill>
                            <a:schemeClr val="accent1"/>
                          </a:solidFill>
                          <a:latin typeface="Times New Roman Regular" panose="02020603050405020304" pitchFamily="18" charset="0"/>
                          <a:ea typeface="Ayuthaya" pitchFamily="2" charset="-34"/>
                          <a:cs typeface="Times New Roman Regular" panose="02020603050405020304" pitchFamily="18" charset="0"/>
                        </a:rPr>
                        <a:t> </a:t>
                      </a:r>
                      <a:r>
                        <a:rPr lang="en-GB" sz="1800" b="1" i="0" noProof="0" dirty="0">
                          <a:solidFill>
                            <a:schemeClr val="accent1"/>
                          </a:solidFill>
                          <a:latin typeface="Times New Roman Regular" panose="02020603050405020304" pitchFamily="18" charset="0"/>
                          <a:ea typeface="Ayuthaya" pitchFamily="2" charset="-34"/>
                          <a:cs typeface="Times New Roman Regular" panose="02020603050405020304" pitchFamily="18" charset="0"/>
                        </a:rPr>
                        <a:t>recognition from academia and industry</a:t>
                      </a:r>
                    </a:p>
                  </a:txBody>
                  <a:tcPr/>
                </a:tc>
                <a:extLst>
                  <a:ext uri="{0D108BD9-81ED-4DB2-BD59-A6C34878D82A}">
                    <a16:rowId xmlns:a16="http://schemas.microsoft.com/office/drawing/2014/main" val="2143529977"/>
                  </a:ext>
                </a:extLst>
              </a:tr>
              <a:tr h="460129">
                <a:tc>
                  <a:txBody>
                    <a:bodyPr/>
                    <a:lstStyle/>
                    <a:p>
                      <a:pPr algn="l"/>
                      <a:endParaRPr lang="en-GB" sz="1800" b="0" i="0" baseline="0" noProof="0" dirty="0">
                        <a:solidFill>
                          <a:schemeClr val="tx1"/>
                        </a:solidFill>
                        <a:latin typeface="Times New Roman Regular" panose="02020603050405020304" pitchFamily="18" charset="0"/>
                        <a:ea typeface="Ayuthaya" pitchFamily="2" charset="-34"/>
                        <a:cs typeface="Times New Roman Regular" panose="02020603050405020304" pitchFamily="18" charset="0"/>
                      </a:endParaRPr>
                    </a:p>
                  </a:txBody>
                  <a:tcPr/>
                </a:tc>
                <a:extLst>
                  <a:ext uri="{0D108BD9-81ED-4DB2-BD59-A6C34878D82A}">
                    <a16:rowId xmlns:a16="http://schemas.microsoft.com/office/drawing/2014/main" val="3025672992"/>
                  </a:ext>
                </a:extLst>
              </a:tr>
            </a:tbl>
          </a:graphicData>
        </a:graphic>
      </p:graphicFrame>
      <p:sp>
        <p:nvSpPr>
          <p:cNvPr id="17" name="CasellaDiTesto 16">
            <a:extLst>
              <a:ext uri="{FF2B5EF4-FFF2-40B4-BE49-F238E27FC236}">
                <a16:creationId xmlns:a16="http://schemas.microsoft.com/office/drawing/2014/main" id="{B87EB08F-B38F-9941-82B2-B89C13C622D6}"/>
              </a:ext>
            </a:extLst>
          </p:cNvPr>
          <p:cNvSpPr txBox="1"/>
          <p:nvPr/>
        </p:nvSpPr>
        <p:spPr>
          <a:xfrm>
            <a:off x="2531824" y="6176869"/>
            <a:ext cx="704039" cy="307777"/>
          </a:xfrm>
          <a:prstGeom prst="rect">
            <a:avLst/>
          </a:prstGeom>
          <a:noFill/>
        </p:spPr>
        <p:txBody>
          <a:bodyPr wrap="none" rtlCol="0">
            <a:spAutoFit/>
          </a:bodyPr>
          <a:lstStyle/>
          <a:p>
            <a:r>
              <a:rPr lang="it-IT" sz="1400" dirty="0" err="1">
                <a:latin typeface="Times New Roman Regular" panose="02020603050405020304" pitchFamily="18" charset="0"/>
                <a:ea typeface="Ayuthaya" pitchFamily="2" charset="-34"/>
                <a:cs typeface="Times New Roman Regular" panose="02020603050405020304" pitchFamily="18" charset="0"/>
              </a:rPr>
              <a:t>Scopus</a:t>
            </a:r>
            <a:endParaRPr lang="it-IT" sz="1400" dirty="0">
              <a:latin typeface="Times New Roman Regular" panose="02020603050405020304" pitchFamily="18" charset="0"/>
              <a:ea typeface="Ayuthaya" pitchFamily="2" charset="-34"/>
              <a:cs typeface="Times New Roman Regular" panose="02020603050405020304" pitchFamily="18" charset="0"/>
            </a:endParaRPr>
          </a:p>
        </p:txBody>
      </p:sp>
      <p:sp>
        <p:nvSpPr>
          <p:cNvPr id="18" name="Segnaposto testo 2">
            <a:extLst>
              <a:ext uri="{FF2B5EF4-FFF2-40B4-BE49-F238E27FC236}">
                <a16:creationId xmlns:a16="http://schemas.microsoft.com/office/drawing/2014/main" id="{1F8DAC5D-6AB7-E248-B3B8-E7DE2E0B0273}"/>
              </a:ext>
            </a:extLst>
          </p:cNvPr>
          <p:cNvSpPr txBox="1">
            <a:spLocks/>
          </p:cNvSpPr>
          <p:nvPr/>
        </p:nvSpPr>
        <p:spPr>
          <a:xfrm>
            <a:off x="304951" y="956246"/>
            <a:ext cx="5157787" cy="823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2000" dirty="0" err="1">
                <a:latin typeface="Times New Roman Regular" panose="02020603050405020304" pitchFamily="18" charset="0"/>
                <a:ea typeface="Ayuthaya" pitchFamily="2" charset="-34"/>
                <a:cs typeface="Times New Roman Regular" panose="02020603050405020304" pitchFamily="18" charset="0"/>
              </a:rPr>
              <a:t>Navier</a:t>
            </a:r>
            <a:r>
              <a:rPr lang="en-GB" sz="2000" dirty="0">
                <a:latin typeface="Times New Roman Regular" panose="02020603050405020304" pitchFamily="18" charset="0"/>
                <a:ea typeface="Ayuthaya" pitchFamily="2" charset="-34"/>
                <a:cs typeface="Times New Roman Regular" panose="02020603050405020304" pitchFamily="18" charset="0"/>
              </a:rPr>
              <a:t>-Stokes equations…</a:t>
            </a:r>
          </a:p>
        </p:txBody>
      </p:sp>
      <p:sp>
        <p:nvSpPr>
          <p:cNvPr id="26" name="Segnaposto contenuto 3">
            <a:extLst>
              <a:ext uri="{FF2B5EF4-FFF2-40B4-BE49-F238E27FC236}">
                <a16:creationId xmlns:a16="http://schemas.microsoft.com/office/drawing/2014/main" id="{52736D61-9799-6646-AD4B-8B1C6F8E9E58}"/>
              </a:ext>
            </a:extLst>
          </p:cNvPr>
          <p:cNvSpPr txBox="1">
            <a:spLocks/>
          </p:cNvSpPr>
          <p:nvPr/>
        </p:nvSpPr>
        <p:spPr>
          <a:xfrm>
            <a:off x="304951" y="1643221"/>
            <a:ext cx="5157787" cy="368458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it-IT" dirty="0"/>
          </a:p>
          <a:p>
            <a:pPr marL="0" indent="0">
              <a:buFont typeface="Arial" panose="020B0604020202020204" pitchFamily="34" charset="0"/>
              <a:buNone/>
            </a:pPr>
            <a:endParaRPr lang="it-IT" dirty="0"/>
          </a:p>
          <a:p>
            <a:pPr marL="0" indent="0">
              <a:buFont typeface="Arial" panose="020B0604020202020204" pitchFamily="34" charset="0"/>
              <a:buNone/>
            </a:pPr>
            <a:endParaRPr lang="it-IT" dirty="0"/>
          </a:p>
        </p:txBody>
      </p:sp>
      <p:graphicFrame>
        <p:nvGraphicFramePr>
          <p:cNvPr id="27" name="Segnaposto contenuto 5">
            <a:extLst>
              <a:ext uri="{FF2B5EF4-FFF2-40B4-BE49-F238E27FC236}">
                <a16:creationId xmlns:a16="http://schemas.microsoft.com/office/drawing/2014/main" id="{AAC8FA22-845A-F64E-A38D-588BFEBF7AD0}"/>
              </a:ext>
            </a:extLst>
          </p:cNvPr>
          <p:cNvGraphicFramePr>
            <a:graphicFrameLocks noChangeAspect="1"/>
          </p:cNvGraphicFramePr>
          <p:nvPr/>
        </p:nvGraphicFramePr>
        <p:xfrm>
          <a:off x="457201" y="1368202"/>
          <a:ext cx="3037430" cy="1180984"/>
        </p:xfrm>
        <a:graphic>
          <a:graphicData uri="http://schemas.openxmlformats.org/presentationml/2006/ole">
            <mc:AlternateContent xmlns:mc="http://schemas.openxmlformats.org/markup-compatibility/2006">
              <mc:Choice xmlns:v="urn:schemas-microsoft-com:vml" Requires="v">
                <p:oleObj name="Equation" r:id="rId4" imgW="1600200" imgH="622300" progId="Equation.3">
                  <p:embed/>
                </p:oleObj>
              </mc:Choice>
              <mc:Fallback>
                <p:oleObj name="Equation" r:id="rId4" imgW="1600200" imgH="622300" progId="Equation.3">
                  <p:embed/>
                  <p:pic>
                    <p:nvPicPr>
                      <p:cNvPr id="27" name="Segnaposto contenuto 5">
                        <a:extLst>
                          <a:ext uri="{FF2B5EF4-FFF2-40B4-BE49-F238E27FC236}">
                            <a16:creationId xmlns:a16="http://schemas.microsoft.com/office/drawing/2014/main" id="{AAC8FA22-845A-F64E-A38D-588BFEBF7AD0}"/>
                          </a:ext>
                        </a:extLst>
                      </p:cNvPr>
                      <p:cNvPicPr/>
                      <p:nvPr/>
                    </p:nvPicPr>
                    <p:blipFill>
                      <a:blip r:embed="rId5"/>
                      <a:stretch>
                        <a:fillRect/>
                      </a:stretch>
                    </p:blipFill>
                    <p:spPr>
                      <a:xfrm>
                        <a:off x="457201" y="1368202"/>
                        <a:ext cx="3037430" cy="1180984"/>
                      </a:xfrm>
                      <a:prstGeom prst="rect">
                        <a:avLst/>
                      </a:prstGeom>
                    </p:spPr>
                  </p:pic>
                </p:oleObj>
              </mc:Fallback>
            </mc:AlternateContent>
          </a:graphicData>
        </a:graphic>
      </p:graphicFrame>
      <p:sp>
        <p:nvSpPr>
          <p:cNvPr id="28" name="Segnaposto testo 4">
            <a:extLst>
              <a:ext uri="{FF2B5EF4-FFF2-40B4-BE49-F238E27FC236}">
                <a16:creationId xmlns:a16="http://schemas.microsoft.com/office/drawing/2014/main" id="{4E53EC95-3392-9A4E-A2A4-0EEC22B9C1B1}"/>
              </a:ext>
            </a:extLst>
          </p:cNvPr>
          <p:cNvSpPr txBox="1">
            <a:spLocks/>
          </p:cNvSpPr>
          <p:nvPr/>
        </p:nvSpPr>
        <p:spPr>
          <a:xfrm>
            <a:off x="401722" y="2760018"/>
            <a:ext cx="5183188" cy="82391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t-IT" sz="2000" dirty="0">
                <a:latin typeface="Times New Roman Regular" panose="02020603050405020304" pitchFamily="18" charset="0"/>
                <a:ea typeface="Ayuthaya" pitchFamily="2" charset="-34"/>
                <a:cs typeface="Times New Roman Regular" panose="02020603050405020304" pitchFamily="18" charset="0"/>
              </a:rPr>
              <a:t>…</a:t>
            </a:r>
            <a:r>
              <a:rPr lang="en-GB" sz="2000" dirty="0">
                <a:latin typeface="Times New Roman Regular" panose="02020603050405020304" pitchFamily="18" charset="0"/>
                <a:ea typeface="Ayuthaya" pitchFamily="2" charset="-34"/>
                <a:cs typeface="Times New Roman Regular" panose="02020603050405020304" pitchFamily="18" charset="0"/>
              </a:rPr>
              <a:t>Boltzmann equation</a:t>
            </a:r>
          </a:p>
        </p:txBody>
      </p:sp>
      <p:sp>
        <p:nvSpPr>
          <p:cNvPr id="29" name="Segnaposto contenuto 3">
            <a:extLst>
              <a:ext uri="{FF2B5EF4-FFF2-40B4-BE49-F238E27FC236}">
                <a16:creationId xmlns:a16="http://schemas.microsoft.com/office/drawing/2014/main" id="{F9E07ABF-2B7A-EE48-A47D-1B8F9F8B14AE}"/>
              </a:ext>
            </a:extLst>
          </p:cNvPr>
          <p:cNvSpPr txBox="1">
            <a:spLocks/>
          </p:cNvSpPr>
          <p:nvPr/>
        </p:nvSpPr>
        <p:spPr>
          <a:xfrm>
            <a:off x="477921" y="4253129"/>
            <a:ext cx="3931920" cy="395128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it-IT" dirty="0"/>
          </a:p>
          <a:p>
            <a:pPr marL="0" indent="0">
              <a:buNone/>
            </a:pPr>
            <a:endParaRPr lang="it-IT" dirty="0"/>
          </a:p>
          <a:p>
            <a:pPr marL="0" indent="0">
              <a:buNone/>
            </a:pPr>
            <a:endParaRPr lang="it-IT" dirty="0"/>
          </a:p>
        </p:txBody>
      </p:sp>
      <p:cxnSp>
        <p:nvCxnSpPr>
          <p:cNvPr id="32" name="Connettore 1 31">
            <a:extLst>
              <a:ext uri="{FF2B5EF4-FFF2-40B4-BE49-F238E27FC236}">
                <a16:creationId xmlns:a16="http://schemas.microsoft.com/office/drawing/2014/main" id="{0417D0C4-2384-4347-B3B8-2308B26B7EBD}"/>
              </a:ext>
            </a:extLst>
          </p:cNvPr>
          <p:cNvCxnSpPr/>
          <p:nvPr/>
        </p:nvCxnSpPr>
        <p:spPr>
          <a:xfrm flipV="1">
            <a:off x="287609" y="1541657"/>
            <a:ext cx="3376613" cy="911225"/>
          </a:xfrm>
          <a:prstGeom prst="line">
            <a:avLst/>
          </a:prstGeom>
          <a:ln w="22225">
            <a:solidFill>
              <a:srgbClr val="FF0000"/>
            </a:solidFill>
          </a:ln>
        </p:spPr>
        <p:style>
          <a:lnRef idx="2">
            <a:schemeClr val="accent1"/>
          </a:lnRef>
          <a:fillRef idx="0">
            <a:schemeClr val="accent1"/>
          </a:fillRef>
          <a:effectRef idx="1">
            <a:schemeClr val="accent1"/>
          </a:effectRef>
          <a:fontRef idx="minor">
            <a:schemeClr val="tx1"/>
          </a:fontRef>
        </p:style>
      </p:cxnSp>
      <p:pic>
        <p:nvPicPr>
          <p:cNvPr id="37" name="Immagine 36">
            <a:extLst>
              <a:ext uri="{FF2B5EF4-FFF2-40B4-BE49-F238E27FC236}">
                <a16:creationId xmlns:a16="http://schemas.microsoft.com/office/drawing/2014/main" id="{D58405B4-9C21-8842-ADB1-961F272C6D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0392" y="4456001"/>
            <a:ext cx="1657570" cy="779672"/>
          </a:xfrm>
          <a:prstGeom prst="rect">
            <a:avLst/>
          </a:prstGeom>
        </p:spPr>
      </p:pic>
      <p:pic>
        <p:nvPicPr>
          <p:cNvPr id="4" name="Immagine 3">
            <a:extLst>
              <a:ext uri="{FF2B5EF4-FFF2-40B4-BE49-F238E27FC236}">
                <a16:creationId xmlns:a16="http://schemas.microsoft.com/office/drawing/2014/main" id="{1482F480-2152-4640-9401-4C693FD5D0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9445" y="4447716"/>
            <a:ext cx="1588174" cy="404708"/>
          </a:xfrm>
          <a:prstGeom prst="rect">
            <a:avLst/>
          </a:prstGeom>
        </p:spPr>
      </p:pic>
      <p:pic>
        <p:nvPicPr>
          <p:cNvPr id="6" name="Immagine 5">
            <a:extLst>
              <a:ext uri="{FF2B5EF4-FFF2-40B4-BE49-F238E27FC236}">
                <a16:creationId xmlns:a16="http://schemas.microsoft.com/office/drawing/2014/main" id="{3031EB6A-A1E9-5F4D-9A85-8D749B1B78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9444" y="5010160"/>
            <a:ext cx="1647417" cy="426489"/>
          </a:xfrm>
          <a:prstGeom prst="rect">
            <a:avLst/>
          </a:prstGeom>
        </p:spPr>
      </p:pic>
      <p:pic>
        <p:nvPicPr>
          <p:cNvPr id="7" name="Immagine 6">
            <a:extLst>
              <a:ext uri="{FF2B5EF4-FFF2-40B4-BE49-F238E27FC236}">
                <a16:creationId xmlns:a16="http://schemas.microsoft.com/office/drawing/2014/main" id="{D7EAD734-6C97-A244-936A-F3D12F17DA53}"/>
              </a:ext>
            </a:extLst>
          </p:cNvPr>
          <p:cNvPicPr>
            <a:picLocks noChangeAspect="1"/>
          </p:cNvPicPr>
          <p:nvPr/>
        </p:nvPicPr>
        <p:blipFill rotWithShape="1">
          <a:blip r:embed="rId9">
            <a:extLst>
              <a:ext uri="{28A0092B-C50C-407E-A947-70E740481C1C}">
                <a14:useLocalDpi xmlns:a14="http://schemas.microsoft.com/office/drawing/2010/main" val="0"/>
              </a:ext>
            </a:extLst>
          </a:blip>
          <a:srcRect l="4502" t="12644" r="3978"/>
          <a:stretch/>
        </p:blipFill>
        <p:spPr>
          <a:xfrm>
            <a:off x="5080827" y="5350744"/>
            <a:ext cx="2116974" cy="781795"/>
          </a:xfrm>
          <a:prstGeom prst="rect">
            <a:avLst/>
          </a:prstGeom>
        </p:spPr>
      </p:pic>
      <mc:AlternateContent xmlns:mc="http://schemas.openxmlformats.org/markup-compatibility/2006" xmlns:a14="http://schemas.microsoft.com/office/drawing/2010/main">
        <mc:Choice Requires="a14">
          <p:sp>
            <p:nvSpPr>
              <p:cNvPr id="23" name="Rettangolo 22">
                <a:extLst>
                  <a:ext uri="{FF2B5EF4-FFF2-40B4-BE49-F238E27FC236}">
                    <a16:creationId xmlns:a16="http://schemas.microsoft.com/office/drawing/2014/main" id="{44DC5D56-3666-4B47-9FE2-FD18B17CA51B}"/>
                  </a:ext>
                </a:extLst>
              </p:cNvPr>
              <p:cNvSpPr/>
              <p:nvPr/>
            </p:nvSpPr>
            <p:spPr>
              <a:xfrm>
                <a:off x="-37014" y="3171974"/>
                <a:ext cx="3536136" cy="7352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000" i="1" smtClean="0">
                              <a:latin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m:t>
                          </m:r>
                        </m:e>
                        <m:sub>
                          <m:r>
                            <a:rPr lang="fr-FR" sz="2000" i="1">
                              <a:latin typeface="Cambria Math" panose="02040503050406030204" pitchFamily="18" charset="0"/>
                            </a:rPr>
                            <m:t>𝑡</m:t>
                          </m:r>
                        </m:sub>
                      </m:sSub>
                      <m:r>
                        <a:rPr lang="fr-FR" sz="2000" i="1">
                          <a:latin typeface="Cambria Math" panose="02040503050406030204" pitchFamily="18" charset="0"/>
                        </a:rPr>
                        <m:t>𝑓</m:t>
                      </m:r>
                      <m:r>
                        <a:rPr lang="fr-FR" sz="2000" b="1" i="1">
                          <a:latin typeface="Cambria Math" panose="02040503050406030204" pitchFamily="18" charset="0"/>
                        </a:rPr>
                        <m:t>+</m:t>
                      </m:r>
                      <m:r>
                        <a:rPr lang="fr-FR" sz="2000" b="1" i="1">
                          <a:latin typeface="Cambria Math" panose="02040503050406030204" pitchFamily="18" charset="0"/>
                        </a:rPr>
                        <m:t>𝒆</m:t>
                      </m:r>
                      <m:r>
                        <a:rPr lang="fr-FR" sz="2000" i="1">
                          <a:latin typeface="Cambria Math" panose="02040503050406030204" pitchFamily="18" charset="0"/>
                          <a:ea typeface="Cambria Math" panose="02040503050406030204" pitchFamily="18" charset="0"/>
                        </a:rPr>
                        <m:t>⋅</m:t>
                      </m:r>
                      <m:r>
                        <a:rPr lang="fr-FR" sz="2000" b="1" i="0">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𝑓</m:t>
                      </m:r>
                      <m:r>
                        <a:rPr lang="fr-FR" sz="2000" b="1" i="1">
                          <a:latin typeface="Cambria Math" panose="02040503050406030204" pitchFamily="18" charset="0"/>
                          <a:ea typeface="Cambria Math" panose="02040503050406030204" pitchFamily="18" charset="0"/>
                        </a:rPr>
                        <m:t>=</m:t>
                      </m:r>
                      <m:f>
                        <m:fPr>
                          <m:ctrlPr>
                            <a:rPr lang="fr-FR" sz="2000" b="1" i="1">
                              <a:latin typeface="Cambria Math" panose="02040503050406030204" pitchFamily="18" charset="0"/>
                              <a:ea typeface="Cambria Math" panose="02040503050406030204" pitchFamily="18" charset="0"/>
                            </a:rPr>
                          </m:ctrlPr>
                        </m:fPr>
                        <m:num>
                          <m:sSup>
                            <m:sSupPr>
                              <m:ctrlPr>
                                <a:rPr lang="fr-FR" sz="2000" b="1" i="1">
                                  <a:latin typeface="Cambria Math" panose="02040503050406030204" pitchFamily="18" charset="0"/>
                                  <a:ea typeface="Cambria Math" panose="02040503050406030204" pitchFamily="18" charset="0"/>
                                </a:rPr>
                              </m:ctrlPr>
                            </m:sSupPr>
                            <m:e>
                              <m:r>
                                <a:rPr lang="fr-FR" sz="2000" b="0" i="1">
                                  <a:latin typeface="Cambria Math" panose="02040503050406030204" pitchFamily="18" charset="0"/>
                                  <a:ea typeface="Cambria Math" panose="02040503050406030204" pitchFamily="18" charset="0"/>
                                </a:rPr>
                                <m:t>𝑓</m:t>
                              </m:r>
                            </m:e>
                            <m:sup>
                              <m:r>
                                <a:rPr lang="en-GB" sz="2000" b="0" i="1" smtClean="0">
                                  <a:latin typeface="Cambria Math" panose="02040503050406030204" pitchFamily="18" charset="0"/>
                                  <a:ea typeface="Cambria Math" panose="02040503050406030204" pitchFamily="18" charset="0"/>
                                </a:rPr>
                                <m:t>𝑒𝑞</m:t>
                              </m:r>
                            </m:sup>
                          </m:s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𝑓</m:t>
                          </m:r>
                        </m:num>
                        <m:den>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sSub>
                        </m:den>
                      </m:f>
                    </m:oMath>
                  </m:oMathPara>
                </a14:m>
                <a:br>
                  <a:rPr lang="it-IT" sz="1400" i="1" dirty="0">
                    <a:latin typeface="Cambria Math" panose="02040503050406030204" pitchFamily="18" charset="0"/>
                  </a:rPr>
                </a:br>
                <a:endParaRPr lang="it-IT" sz="1400" dirty="0"/>
              </a:p>
            </p:txBody>
          </p:sp>
        </mc:Choice>
        <mc:Fallback xmlns="">
          <p:sp>
            <p:nvSpPr>
              <p:cNvPr id="23" name="Rettangolo 22">
                <a:extLst>
                  <a:ext uri="{FF2B5EF4-FFF2-40B4-BE49-F238E27FC236}">
                    <a16:creationId xmlns:a16="http://schemas.microsoft.com/office/drawing/2014/main" id="{44DC5D56-3666-4B47-9FE2-FD18B17CA51B}"/>
                  </a:ext>
                </a:extLst>
              </p:cNvPr>
              <p:cNvSpPr>
                <a:spLocks noRot="1" noChangeAspect="1" noMove="1" noResize="1" noEditPoints="1" noAdjustHandles="1" noChangeArrowheads="1" noChangeShapeType="1" noTextEdit="1"/>
              </p:cNvSpPr>
              <p:nvPr/>
            </p:nvSpPr>
            <p:spPr>
              <a:xfrm>
                <a:off x="-37014" y="3171974"/>
                <a:ext cx="3536136" cy="735266"/>
              </a:xfrm>
              <a:prstGeom prst="rect">
                <a:avLst/>
              </a:prstGeom>
              <a:blipFill>
                <a:blip r:embed="rId11"/>
                <a:stretch>
                  <a:fillRect/>
                </a:stretch>
              </a:blipFill>
            </p:spPr>
            <p:txBody>
              <a:bodyPr/>
              <a:lstStyle/>
              <a:p>
                <a:r>
                  <a:rPr lang="en-GB">
                    <a:noFill/>
                  </a:rPr>
                  <a:t> </a:t>
                </a:r>
              </a:p>
            </p:txBody>
          </p:sp>
        </mc:Fallback>
      </mc:AlternateContent>
      <p:pic>
        <p:nvPicPr>
          <p:cNvPr id="12" name="Immagine 11">
            <a:extLst>
              <a:ext uri="{FF2B5EF4-FFF2-40B4-BE49-F238E27FC236}">
                <a16:creationId xmlns:a16="http://schemas.microsoft.com/office/drawing/2014/main" id="{ED85B93D-905D-5945-B342-B31C0D73C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214" y="5540002"/>
            <a:ext cx="1682597" cy="504000"/>
          </a:xfrm>
          <a:prstGeom prst="rect">
            <a:avLst/>
          </a:prstGeom>
        </p:spPr>
      </p:pic>
      <p:pic>
        <p:nvPicPr>
          <p:cNvPr id="5" name="Picture 4">
            <a:extLst>
              <a:ext uri="{FF2B5EF4-FFF2-40B4-BE49-F238E27FC236}">
                <a16:creationId xmlns:a16="http://schemas.microsoft.com/office/drawing/2014/main" id="{913F3274-1864-DE40-9C42-C60C1AE8A6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075" y="4360998"/>
            <a:ext cx="4333851" cy="1871519"/>
          </a:xfrm>
          <a:prstGeom prst="rect">
            <a:avLst/>
          </a:prstGeom>
        </p:spPr>
      </p:pic>
      <p:sp>
        <p:nvSpPr>
          <p:cNvPr id="30" name="CasellaDiTesto 16">
            <a:extLst>
              <a:ext uri="{FF2B5EF4-FFF2-40B4-BE49-F238E27FC236}">
                <a16:creationId xmlns:a16="http://schemas.microsoft.com/office/drawing/2014/main" id="{B7E693B5-FB66-2B4B-92D2-5C2E897C8D75}"/>
              </a:ext>
            </a:extLst>
          </p:cNvPr>
          <p:cNvSpPr txBox="1"/>
          <p:nvPr/>
        </p:nvSpPr>
        <p:spPr>
          <a:xfrm>
            <a:off x="1996306" y="4303022"/>
            <a:ext cx="1632178" cy="307777"/>
          </a:xfrm>
          <a:prstGeom prst="rect">
            <a:avLst/>
          </a:prstGeom>
          <a:noFill/>
        </p:spPr>
        <p:txBody>
          <a:bodyPr wrap="none" rtlCol="0">
            <a:spAutoFit/>
          </a:bodyPr>
          <a:lstStyle/>
          <a:p>
            <a:r>
              <a:rPr lang="en-GB" sz="1400" dirty="0">
                <a:latin typeface="Times New Roman Regular" panose="02020603050405020304" pitchFamily="18" charset="0"/>
                <a:ea typeface="Ayuthaya" pitchFamily="2" charset="-34"/>
                <a:cs typeface="Times New Roman Regular" panose="02020603050405020304" pitchFamily="18" charset="0"/>
              </a:rPr>
              <a:t>Documents per year</a:t>
            </a:r>
          </a:p>
        </p:txBody>
      </p:sp>
      <p:sp>
        <p:nvSpPr>
          <p:cNvPr id="31" name="Titolo 1">
            <a:extLst>
              <a:ext uri="{FF2B5EF4-FFF2-40B4-BE49-F238E27FC236}">
                <a16:creationId xmlns:a16="http://schemas.microsoft.com/office/drawing/2014/main" id="{C167EDFD-9FF5-774B-BDD6-49389BDA1286}"/>
              </a:ext>
            </a:extLst>
          </p:cNvPr>
          <p:cNvSpPr txBox="1">
            <a:spLocks/>
          </p:cNvSpPr>
          <p:nvPr/>
        </p:nvSpPr>
        <p:spPr>
          <a:xfrm>
            <a:off x="0" y="-24871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Why LBM?</a:t>
            </a:r>
          </a:p>
        </p:txBody>
      </p:sp>
      <p:sp>
        <p:nvSpPr>
          <p:cNvPr id="22" name="CasellaDiTesto 49">
            <a:extLst>
              <a:ext uri="{FF2B5EF4-FFF2-40B4-BE49-F238E27FC236}">
                <a16:creationId xmlns:a16="http://schemas.microsoft.com/office/drawing/2014/main" id="{CE7FD8E3-886A-9540-8F5D-EAFB250B164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6</a:t>
            </a:r>
          </a:p>
        </p:txBody>
      </p:sp>
    </p:spTree>
    <p:extLst>
      <p:ext uri="{BB962C8B-B14F-4D97-AF65-F5344CB8AC3E}">
        <p14:creationId xmlns:p14="http://schemas.microsoft.com/office/powerpoint/2010/main" val="2688726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F41EBA88-E979-5F44-A30D-50F924E9A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580" y="5544322"/>
            <a:ext cx="1822979" cy="546054"/>
          </a:xfrm>
          <a:prstGeom prst="rect">
            <a:avLst/>
          </a:prstGeom>
        </p:spPr>
      </p:pic>
      <p:sp>
        <p:nvSpPr>
          <p:cNvPr id="35" name="Rettangolo 34">
            <a:extLst>
              <a:ext uri="{FF2B5EF4-FFF2-40B4-BE49-F238E27FC236}">
                <a16:creationId xmlns:a16="http://schemas.microsoft.com/office/drawing/2014/main" id="{77B2EE6D-1D57-AC4B-8B4A-EA2B2319C112}"/>
              </a:ext>
            </a:extLst>
          </p:cNvPr>
          <p:cNvSpPr/>
          <p:nvPr/>
        </p:nvSpPr>
        <p:spPr>
          <a:xfrm>
            <a:off x="158464" y="942575"/>
            <a:ext cx="4120238" cy="3025647"/>
          </a:xfrm>
          <a:prstGeom prst="rect">
            <a:avLst/>
          </a:prstGeom>
          <a:gradFill flip="none" rotWithShape="1">
            <a:gsLst>
              <a:gs pos="0">
                <a:srgbClr val="FFC000"/>
              </a:gs>
              <a:gs pos="18000">
                <a:schemeClr val="bg1"/>
              </a:gs>
            </a:gsLst>
            <a:lin ang="5400000" scaled="1"/>
            <a:tileRect/>
          </a:gradFill>
          <a:ln>
            <a:solidFill>
              <a:srgbClr val="FFFF00">
                <a:alpha val="4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41F2BEBB-5C7B-BD4B-9331-2FBDD4BC2C59}"/>
              </a:ext>
            </a:extLst>
          </p:cNvPr>
          <p:cNvSpPr/>
          <p:nvPr/>
        </p:nvSpPr>
        <p:spPr>
          <a:xfrm>
            <a:off x="158465" y="4173122"/>
            <a:ext cx="8862482" cy="2311524"/>
          </a:xfrm>
          <a:prstGeom prst="rect">
            <a:avLst/>
          </a:prstGeom>
          <a:gradFill flip="none" rotWithShape="1">
            <a:gsLst>
              <a:gs pos="0">
                <a:srgbClr val="00B0F0"/>
              </a:gs>
              <a:gs pos="29000">
                <a:schemeClr val="bg1"/>
              </a:gs>
            </a:gsLst>
            <a:lin ang="2700000" scaled="1"/>
            <a:tileRect/>
          </a:gradFill>
          <a:ln w="12700">
            <a:gradFill flip="none" rotWithShape="1">
              <a:gsLst>
                <a:gs pos="0">
                  <a:schemeClr val="accent1">
                    <a:lumMod val="60000"/>
                    <a:lumOff val="40000"/>
                    <a:alpha val="27000"/>
                  </a:schemeClr>
                </a:gs>
                <a:gs pos="100000">
                  <a:srgbClr val="00B0F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Screenshot</a:t>
            </a:r>
            <a:r>
              <a:rPr lang="it-IT" dirty="0"/>
              <a:t> 2021-07-15 </a:t>
            </a:r>
            <a:r>
              <a:rPr lang="it-IT" dirty="0" err="1"/>
              <a:t>at</a:t>
            </a:r>
            <a:r>
              <a:rPr lang="it-IT" dirty="0"/>
              <a:t> 17.48.29</a:t>
            </a:r>
          </a:p>
        </p:txBody>
      </p:sp>
      <p:graphicFrame>
        <p:nvGraphicFramePr>
          <p:cNvPr id="15" name="Tabella 14">
            <a:extLst>
              <a:ext uri="{FF2B5EF4-FFF2-40B4-BE49-F238E27FC236}">
                <a16:creationId xmlns:a16="http://schemas.microsoft.com/office/drawing/2014/main" id="{1B8EDE41-8693-8948-90A2-466F9ABA5325}"/>
              </a:ext>
            </a:extLst>
          </p:cNvPr>
          <p:cNvGraphicFramePr>
            <a:graphicFrameLocks noGrp="1"/>
          </p:cNvGraphicFramePr>
          <p:nvPr>
            <p:extLst>
              <p:ext uri="{D42A27DB-BD31-4B8C-83A1-F6EECF244321}">
                <p14:modId xmlns:p14="http://schemas.microsoft.com/office/powerpoint/2010/main" val="4024451639"/>
              </p:ext>
            </p:extLst>
          </p:nvPr>
        </p:nvGraphicFramePr>
        <p:xfrm>
          <a:off x="4407847" y="957795"/>
          <a:ext cx="4613099" cy="3050719"/>
        </p:xfrm>
        <a:graphic>
          <a:graphicData uri="http://schemas.openxmlformats.org/drawingml/2006/table">
            <a:tbl>
              <a:tblPr firstRow="1" bandRow="1">
                <a:tableStyleId>{5C22544A-7EE6-4342-B048-85BDC9FD1C3A}</a:tableStyleId>
              </a:tblPr>
              <a:tblGrid>
                <a:gridCol w="4613099">
                  <a:extLst>
                    <a:ext uri="{9D8B030D-6E8A-4147-A177-3AD203B41FA5}">
                      <a16:colId xmlns:a16="http://schemas.microsoft.com/office/drawing/2014/main" val="2725222110"/>
                    </a:ext>
                  </a:extLst>
                </a:gridCol>
              </a:tblGrid>
              <a:tr h="567283">
                <a:tc>
                  <a:txBody>
                    <a:bodyPr/>
                    <a:lstStyle/>
                    <a:p>
                      <a:pPr algn="ctr"/>
                      <a:r>
                        <a:rPr lang="en-GB" sz="2400" b="0" i="0" noProof="0">
                          <a:solidFill>
                            <a:schemeClr val="bg1"/>
                          </a:solidFill>
                          <a:latin typeface="Times New Roman Regular" panose="02020603050405020304" pitchFamily="18" charset="0"/>
                          <a:ea typeface="Ayuthaya" pitchFamily="2" charset="-34"/>
                          <a:cs typeface="Times New Roman Regular" panose="02020603050405020304" pitchFamily="18" charset="0"/>
                        </a:rPr>
                        <a:t>ADVANTAGES</a:t>
                      </a:r>
                    </a:p>
                  </a:txBody>
                  <a:tcPr>
                    <a:solidFill>
                      <a:schemeClr val="accent1"/>
                    </a:solidFill>
                  </a:tcPr>
                </a:tc>
                <a:extLst>
                  <a:ext uri="{0D108BD9-81ED-4DB2-BD59-A6C34878D82A}">
                    <a16:rowId xmlns:a16="http://schemas.microsoft.com/office/drawing/2014/main" val="3377769462"/>
                  </a:ext>
                </a:extLst>
              </a:tr>
              <a:tr h="460129">
                <a:tc>
                  <a:txBody>
                    <a:bodyPr/>
                    <a:lstStyle/>
                    <a:p>
                      <a:r>
                        <a:rPr lang="en-GB" sz="1800" b="0" i="0" noProof="0" dirty="0">
                          <a:latin typeface="Times New Roman Regular" panose="02020603050405020304" pitchFamily="18" charset="0"/>
                          <a:ea typeface="Ayuthaya" pitchFamily="2" charset="-34"/>
                          <a:cs typeface="Times New Roman Regular" panose="02020603050405020304" pitchFamily="18" charset="0"/>
                        </a:rPr>
                        <a:t>No moving meshes</a:t>
                      </a:r>
                    </a:p>
                  </a:txBody>
                  <a:tcPr/>
                </a:tc>
                <a:extLst>
                  <a:ext uri="{0D108BD9-81ED-4DB2-BD59-A6C34878D82A}">
                    <a16:rowId xmlns:a16="http://schemas.microsoft.com/office/drawing/2014/main" val="714383421"/>
                  </a:ext>
                </a:extLst>
              </a:tr>
              <a:tr h="460129">
                <a:tc>
                  <a:txBody>
                    <a:bodyPr/>
                    <a:lstStyle/>
                    <a:p>
                      <a:r>
                        <a:rPr lang="en-GB" sz="1800" b="0" i="0" noProof="0" dirty="0">
                          <a:latin typeface="Times New Roman Regular" panose="02020603050405020304" pitchFamily="18" charset="0"/>
                          <a:ea typeface="Ayuthaya" pitchFamily="2" charset="-34"/>
                          <a:cs typeface="Times New Roman Regular" panose="02020603050405020304" pitchFamily="18" charset="0"/>
                        </a:rPr>
                        <a:t>Nonlinearity is local, nonlocality is linear</a:t>
                      </a:r>
                    </a:p>
                  </a:txBody>
                  <a:tcPr/>
                </a:tc>
                <a:extLst>
                  <a:ext uri="{0D108BD9-81ED-4DB2-BD59-A6C34878D82A}">
                    <a16:rowId xmlns:a16="http://schemas.microsoft.com/office/drawing/2014/main" val="4165935030"/>
                  </a:ext>
                </a:extLst>
              </a:tr>
              <a:tr h="4601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noProof="0" dirty="0">
                          <a:latin typeface="Times New Roman Regular" panose="02020603050405020304" pitchFamily="18" charset="0"/>
                          <a:ea typeface="Ayuthaya" pitchFamily="2" charset="-34"/>
                          <a:cs typeface="Times New Roman Regular" panose="02020603050405020304" pitchFamily="18" charset="0"/>
                        </a:rPr>
                        <a:t>Easy implementation</a:t>
                      </a:r>
                    </a:p>
                  </a:txBody>
                  <a:tcPr/>
                </a:tc>
                <a:extLst>
                  <a:ext uri="{0D108BD9-81ED-4DB2-BD59-A6C34878D82A}">
                    <a16:rowId xmlns:a16="http://schemas.microsoft.com/office/drawing/2014/main" val="3597214194"/>
                  </a:ext>
                </a:extLst>
              </a:tr>
              <a:tr h="64292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800" b="1" i="0" noProof="0" dirty="0">
                          <a:solidFill>
                            <a:schemeClr val="accent1"/>
                          </a:solidFill>
                          <a:latin typeface="Times New Roman Regular" panose="02020603050405020304" pitchFamily="18" charset="0"/>
                          <a:ea typeface="Ayuthaya" pitchFamily="2" charset="-34"/>
                          <a:cs typeface="Times New Roman Regular" panose="02020603050405020304" pitchFamily="18" charset="0"/>
                        </a:rPr>
                        <a:t>Increasing</a:t>
                      </a:r>
                      <a:r>
                        <a:rPr lang="en-GB" sz="1800" b="1" i="0" baseline="0" noProof="0" dirty="0">
                          <a:solidFill>
                            <a:schemeClr val="accent1"/>
                          </a:solidFill>
                          <a:latin typeface="Times New Roman Regular" panose="02020603050405020304" pitchFamily="18" charset="0"/>
                          <a:ea typeface="Ayuthaya" pitchFamily="2" charset="-34"/>
                          <a:cs typeface="Times New Roman Regular" panose="02020603050405020304" pitchFamily="18" charset="0"/>
                        </a:rPr>
                        <a:t> </a:t>
                      </a:r>
                      <a:r>
                        <a:rPr lang="en-GB" sz="1800" b="1" i="0" noProof="0" dirty="0">
                          <a:solidFill>
                            <a:schemeClr val="accent1"/>
                          </a:solidFill>
                          <a:latin typeface="Times New Roman Regular" panose="02020603050405020304" pitchFamily="18" charset="0"/>
                          <a:ea typeface="Ayuthaya" pitchFamily="2" charset="-34"/>
                          <a:cs typeface="Times New Roman Regular" panose="02020603050405020304" pitchFamily="18" charset="0"/>
                        </a:rPr>
                        <a:t>recognition from academia and industry</a:t>
                      </a:r>
                    </a:p>
                  </a:txBody>
                  <a:tcPr/>
                </a:tc>
                <a:extLst>
                  <a:ext uri="{0D108BD9-81ED-4DB2-BD59-A6C34878D82A}">
                    <a16:rowId xmlns:a16="http://schemas.microsoft.com/office/drawing/2014/main" val="2143529977"/>
                  </a:ext>
                </a:extLst>
              </a:tr>
              <a:tr h="460129">
                <a:tc>
                  <a:txBody>
                    <a:bodyPr/>
                    <a:lstStyle/>
                    <a:p>
                      <a:pPr algn="l"/>
                      <a:r>
                        <a:rPr lang="en-GB" sz="1800" b="1" i="0" noProof="0" dirty="0">
                          <a:solidFill>
                            <a:srgbClr val="FF0000"/>
                          </a:solidFill>
                          <a:latin typeface="Times New Roman Regular" panose="02020603050405020304" pitchFamily="18" charset="0"/>
                          <a:ea typeface="Ayuthaya" pitchFamily="2" charset="-34"/>
                          <a:cs typeface="Times New Roman Regular" panose="02020603050405020304" pitchFamily="18" charset="0"/>
                        </a:rPr>
                        <a:t>Suited for complex physics</a:t>
                      </a:r>
                      <a:endParaRPr lang="en-GB" sz="1800" b="1" i="0" baseline="0" noProof="0" dirty="0">
                        <a:solidFill>
                          <a:srgbClr val="FF0000"/>
                        </a:solidFill>
                        <a:latin typeface="Times New Roman Regular" panose="02020603050405020304" pitchFamily="18" charset="0"/>
                        <a:ea typeface="Ayuthaya" pitchFamily="2" charset="-34"/>
                        <a:cs typeface="Times New Roman Regular" panose="02020603050405020304" pitchFamily="18" charset="0"/>
                      </a:endParaRPr>
                    </a:p>
                  </a:txBody>
                  <a:tcPr/>
                </a:tc>
                <a:extLst>
                  <a:ext uri="{0D108BD9-81ED-4DB2-BD59-A6C34878D82A}">
                    <a16:rowId xmlns:a16="http://schemas.microsoft.com/office/drawing/2014/main" val="3025672992"/>
                  </a:ext>
                </a:extLst>
              </a:tr>
            </a:tbl>
          </a:graphicData>
        </a:graphic>
      </p:graphicFrame>
      <p:sp>
        <p:nvSpPr>
          <p:cNvPr id="17" name="CasellaDiTesto 16">
            <a:extLst>
              <a:ext uri="{FF2B5EF4-FFF2-40B4-BE49-F238E27FC236}">
                <a16:creationId xmlns:a16="http://schemas.microsoft.com/office/drawing/2014/main" id="{B87EB08F-B38F-9941-82B2-B89C13C622D6}"/>
              </a:ext>
            </a:extLst>
          </p:cNvPr>
          <p:cNvSpPr txBox="1"/>
          <p:nvPr/>
        </p:nvSpPr>
        <p:spPr>
          <a:xfrm>
            <a:off x="2531824" y="6176869"/>
            <a:ext cx="704039" cy="307777"/>
          </a:xfrm>
          <a:prstGeom prst="rect">
            <a:avLst/>
          </a:prstGeom>
          <a:noFill/>
        </p:spPr>
        <p:txBody>
          <a:bodyPr wrap="none" rtlCol="0">
            <a:spAutoFit/>
          </a:bodyPr>
          <a:lstStyle/>
          <a:p>
            <a:r>
              <a:rPr lang="it-IT" sz="1400" dirty="0" err="1">
                <a:latin typeface="Times New Roman Regular" panose="02020603050405020304" pitchFamily="18" charset="0"/>
                <a:ea typeface="Ayuthaya" pitchFamily="2" charset="-34"/>
                <a:cs typeface="Times New Roman Regular" panose="02020603050405020304" pitchFamily="18" charset="0"/>
              </a:rPr>
              <a:t>Scopus</a:t>
            </a:r>
            <a:endParaRPr lang="it-IT" sz="1400" dirty="0">
              <a:latin typeface="Times New Roman Regular" panose="02020603050405020304" pitchFamily="18" charset="0"/>
              <a:ea typeface="Ayuthaya" pitchFamily="2" charset="-34"/>
              <a:cs typeface="Times New Roman Regular" panose="02020603050405020304" pitchFamily="18" charset="0"/>
            </a:endParaRPr>
          </a:p>
        </p:txBody>
      </p:sp>
      <p:sp>
        <p:nvSpPr>
          <p:cNvPr id="18" name="Segnaposto testo 2">
            <a:extLst>
              <a:ext uri="{FF2B5EF4-FFF2-40B4-BE49-F238E27FC236}">
                <a16:creationId xmlns:a16="http://schemas.microsoft.com/office/drawing/2014/main" id="{1F8DAC5D-6AB7-E248-B3B8-E7DE2E0B0273}"/>
              </a:ext>
            </a:extLst>
          </p:cNvPr>
          <p:cNvSpPr txBox="1">
            <a:spLocks/>
          </p:cNvSpPr>
          <p:nvPr/>
        </p:nvSpPr>
        <p:spPr>
          <a:xfrm>
            <a:off x="304951" y="956246"/>
            <a:ext cx="5157787" cy="823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2000" dirty="0" err="1">
                <a:latin typeface="Times New Roman Regular" panose="02020603050405020304" pitchFamily="18" charset="0"/>
                <a:ea typeface="Ayuthaya" pitchFamily="2" charset="-34"/>
                <a:cs typeface="Times New Roman Regular" panose="02020603050405020304" pitchFamily="18" charset="0"/>
              </a:rPr>
              <a:t>Navier</a:t>
            </a:r>
            <a:r>
              <a:rPr lang="en-GB" sz="2000" dirty="0">
                <a:latin typeface="Times New Roman Regular" panose="02020603050405020304" pitchFamily="18" charset="0"/>
                <a:ea typeface="Ayuthaya" pitchFamily="2" charset="-34"/>
                <a:cs typeface="Times New Roman Regular" panose="02020603050405020304" pitchFamily="18" charset="0"/>
              </a:rPr>
              <a:t>-Stokes equations…</a:t>
            </a:r>
          </a:p>
        </p:txBody>
      </p:sp>
      <p:sp>
        <p:nvSpPr>
          <p:cNvPr id="26" name="Segnaposto contenuto 3">
            <a:extLst>
              <a:ext uri="{FF2B5EF4-FFF2-40B4-BE49-F238E27FC236}">
                <a16:creationId xmlns:a16="http://schemas.microsoft.com/office/drawing/2014/main" id="{52736D61-9799-6646-AD4B-8B1C6F8E9E58}"/>
              </a:ext>
            </a:extLst>
          </p:cNvPr>
          <p:cNvSpPr txBox="1">
            <a:spLocks/>
          </p:cNvSpPr>
          <p:nvPr/>
        </p:nvSpPr>
        <p:spPr>
          <a:xfrm>
            <a:off x="304951" y="1643221"/>
            <a:ext cx="5157787" cy="368458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it-IT" dirty="0"/>
          </a:p>
          <a:p>
            <a:pPr marL="0" indent="0">
              <a:buFont typeface="Arial" panose="020B0604020202020204" pitchFamily="34" charset="0"/>
              <a:buNone/>
            </a:pPr>
            <a:endParaRPr lang="it-IT" dirty="0"/>
          </a:p>
          <a:p>
            <a:pPr marL="0" indent="0">
              <a:buFont typeface="Arial" panose="020B0604020202020204" pitchFamily="34" charset="0"/>
              <a:buNone/>
            </a:pPr>
            <a:endParaRPr lang="it-IT" dirty="0"/>
          </a:p>
        </p:txBody>
      </p:sp>
      <p:graphicFrame>
        <p:nvGraphicFramePr>
          <p:cNvPr id="27" name="Segnaposto contenuto 5">
            <a:extLst>
              <a:ext uri="{FF2B5EF4-FFF2-40B4-BE49-F238E27FC236}">
                <a16:creationId xmlns:a16="http://schemas.microsoft.com/office/drawing/2014/main" id="{AAC8FA22-845A-F64E-A38D-588BFEBF7AD0}"/>
              </a:ext>
            </a:extLst>
          </p:cNvPr>
          <p:cNvGraphicFramePr>
            <a:graphicFrameLocks noChangeAspect="1"/>
          </p:cNvGraphicFramePr>
          <p:nvPr/>
        </p:nvGraphicFramePr>
        <p:xfrm>
          <a:off x="457201" y="1368202"/>
          <a:ext cx="3037430" cy="1180984"/>
        </p:xfrm>
        <a:graphic>
          <a:graphicData uri="http://schemas.openxmlformats.org/presentationml/2006/ole">
            <mc:AlternateContent xmlns:mc="http://schemas.openxmlformats.org/markup-compatibility/2006">
              <mc:Choice xmlns:v="urn:schemas-microsoft-com:vml" Requires="v">
                <p:oleObj name="Equation" r:id="rId4" imgW="1600200" imgH="622300" progId="Equation.3">
                  <p:embed/>
                </p:oleObj>
              </mc:Choice>
              <mc:Fallback>
                <p:oleObj name="Equation" r:id="rId4" imgW="1600200" imgH="622300" progId="Equation.3">
                  <p:embed/>
                  <p:pic>
                    <p:nvPicPr>
                      <p:cNvPr id="27" name="Segnaposto contenuto 5">
                        <a:extLst>
                          <a:ext uri="{FF2B5EF4-FFF2-40B4-BE49-F238E27FC236}">
                            <a16:creationId xmlns:a16="http://schemas.microsoft.com/office/drawing/2014/main" id="{AAC8FA22-845A-F64E-A38D-588BFEBF7AD0}"/>
                          </a:ext>
                        </a:extLst>
                      </p:cNvPr>
                      <p:cNvPicPr/>
                      <p:nvPr/>
                    </p:nvPicPr>
                    <p:blipFill>
                      <a:blip r:embed="rId5"/>
                      <a:stretch>
                        <a:fillRect/>
                      </a:stretch>
                    </p:blipFill>
                    <p:spPr>
                      <a:xfrm>
                        <a:off x="457201" y="1368202"/>
                        <a:ext cx="3037430" cy="1180984"/>
                      </a:xfrm>
                      <a:prstGeom prst="rect">
                        <a:avLst/>
                      </a:prstGeom>
                    </p:spPr>
                  </p:pic>
                </p:oleObj>
              </mc:Fallback>
            </mc:AlternateContent>
          </a:graphicData>
        </a:graphic>
      </p:graphicFrame>
      <p:sp>
        <p:nvSpPr>
          <p:cNvPr id="28" name="Segnaposto testo 4">
            <a:extLst>
              <a:ext uri="{FF2B5EF4-FFF2-40B4-BE49-F238E27FC236}">
                <a16:creationId xmlns:a16="http://schemas.microsoft.com/office/drawing/2014/main" id="{4E53EC95-3392-9A4E-A2A4-0EEC22B9C1B1}"/>
              </a:ext>
            </a:extLst>
          </p:cNvPr>
          <p:cNvSpPr txBox="1">
            <a:spLocks/>
          </p:cNvSpPr>
          <p:nvPr/>
        </p:nvSpPr>
        <p:spPr>
          <a:xfrm>
            <a:off x="401722" y="2760018"/>
            <a:ext cx="5183188" cy="82391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t-IT" sz="2000" dirty="0">
                <a:latin typeface="Times New Roman Regular" panose="02020603050405020304" pitchFamily="18" charset="0"/>
                <a:ea typeface="Ayuthaya" pitchFamily="2" charset="-34"/>
                <a:cs typeface="Times New Roman Regular" panose="02020603050405020304" pitchFamily="18" charset="0"/>
              </a:rPr>
              <a:t>…</a:t>
            </a:r>
            <a:r>
              <a:rPr lang="en-GB" sz="2000" dirty="0">
                <a:latin typeface="Times New Roman Regular" panose="02020603050405020304" pitchFamily="18" charset="0"/>
                <a:ea typeface="Ayuthaya" pitchFamily="2" charset="-34"/>
                <a:cs typeface="Times New Roman Regular" panose="02020603050405020304" pitchFamily="18" charset="0"/>
              </a:rPr>
              <a:t>Boltzmann equation</a:t>
            </a:r>
          </a:p>
        </p:txBody>
      </p:sp>
      <p:sp>
        <p:nvSpPr>
          <p:cNvPr id="29" name="Segnaposto contenuto 3">
            <a:extLst>
              <a:ext uri="{FF2B5EF4-FFF2-40B4-BE49-F238E27FC236}">
                <a16:creationId xmlns:a16="http://schemas.microsoft.com/office/drawing/2014/main" id="{F9E07ABF-2B7A-EE48-A47D-1B8F9F8B14AE}"/>
              </a:ext>
            </a:extLst>
          </p:cNvPr>
          <p:cNvSpPr txBox="1">
            <a:spLocks/>
          </p:cNvSpPr>
          <p:nvPr/>
        </p:nvSpPr>
        <p:spPr>
          <a:xfrm>
            <a:off x="477921" y="4253129"/>
            <a:ext cx="3931920" cy="395128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it-IT" dirty="0"/>
          </a:p>
          <a:p>
            <a:pPr marL="0" indent="0">
              <a:buNone/>
            </a:pPr>
            <a:endParaRPr lang="it-IT" dirty="0"/>
          </a:p>
          <a:p>
            <a:pPr marL="0" indent="0">
              <a:buNone/>
            </a:pPr>
            <a:endParaRPr lang="it-IT" dirty="0"/>
          </a:p>
        </p:txBody>
      </p:sp>
      <p:cxnSp>
        <p:nvCxnSpPr>
          <p:cNvPr id="32" name="Connettore 1 31">
            <a:extLst>
              <a:ext uri="{FF2B5EF4-FFF2-40B4-BE49-F238E27FC236}">
                <a16:creationId xmlns:a16="http://schemas.microsoft.com/office/drawing/2014/main" id="{0417D0C4-2384-4347-B3B8-2308B26B7EBD}"/>
              </a:ext>
            </a:extLst>
          </p:cNvPr>
          <p:cNvCxnSpPr/>
          <p:nvPr/>
        </p:nvCxnSpPr>
        <p:spPr>
          <a:xfrm flipV="1">
            <a:off x="287609" y="1541657"/>
            <a:ext cx="3376613" cy="911225"/>
          </a:xfrm>
          <a:prstGeom prst="line">
            <a:avLst/>
          </a:prstGeom>
          <a:ln w="22225">
            <a:solidFill>
              <a:srgbClr val="FF0000"/>
            </a:solidFill>
          </a:ln>
        </p:spPr>
        <p:style>
          <a:lnRef idx="2">
            <a:schemeClr val="accent1"/>
          </a:lnRef>
          <a:fillRef idx="0">
            <a:schemeClr val="accent1"/>
          </a:fillRef>
          <a:effectRef idx="1">
            <a:schemeClr val="accent1"/>
          </a:effectRef>
          <a:fontRef idx="minor">
            <a:schemeClr val="tx1"/>
          </a:fontRef>
        </p:style>
      </p:cxnSp>
      <p:pic>
        <p:nvPicPr>
          <p:cNvPr id="37" name="Immagine 36">
            <a:extLst>
              <a:ext uri="{FF2B5EF4-FFF2-40B4-BE49-F238E27FC236}">
                <a16:creationId xmlns:a16="http://schemas.microsoft.com/office/drawing/2014/main" id="{D58405B4-9C21-8842-ADB1-961F272C6D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0392" y="4456001"/>
            <a:ext cx="1657570" cy="779672"/>
          </a:xfrm>
          <a:prstGeom prst="rect">
            <a:avLst/>
          </a:prstGeom>
        </p:spPr>
      </p:pic>
      <p:pic>
        <p:nvPicPr>
          <p:cNvPr id="4" name="Immagine 3">
            <a:extLst>
              <a:ext uri="{FF2B5EF4-FFF2-40B4-BE49-F238E27FC236}">
                <a16:creationId xmlns:a16="http://schemas.microsoft.com/office/drawing/2014/main" id="{1482F480-2152-4640-9401-4C693FD5D0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9445" y="4447716"/>
            <a:ext cx="1588174" cy="404708"/>
          </a:xfrm>
          <a:prstGeom prst="rect">
            <a:avLst/>
          </a:prstGeom>
        </p:spPr>
      </p:pic>
      <p:pic>
        <p:nvPicPr>
          <p:cNvPr id="6" name="Immagine 5">
            <a:extLst>
              <a:ext uri="{FF2B5EF4-FFF2-40B4-BE49-F238E27FC236}">
                <a16:creationId xmlns:a16="http://schemas.microsoft.com/office/drawing/2014/main" id="{3031EB6A-A1E9-5F4D-9A85-8D749B1B78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9444" y="5010160"/>
            <a:ext cx="1647417" cy="426489"/>
          </a:xfrm>
          <a:prstGeom prst="rect">
            <a:avLst/>
          </a:prstGeom>
        </p:spPr>
      </p:pic>
      <p:pic>
        <p:nvPicPr>
          <p:cNvPr id="7" name="Immagine 6">
            <a:extLst>
              <a:ext uri="{FF2B5EF4-FFF2-40B4-BE49-F238E27FC236}">
                <a16:creationId xmlns:a16="http://schemas.microsoft.com/office/drawing/2014/main" id="{D7EAD734-6C97-A244-936A-F3D12F17DA53}"/>
              </a:ext>
            </a:extLst>
          </p:cNvPr>
          <p:cNvPicPr>
            <a:picLocks noChangeAspect="1"/>
          </p:cNvPicPr>
          <p:nvPr/>
        </p:nvPicPr>
        <p:blipFill rotWithShape="1">
          <a:blip r:embed="rId9">
            <a:extLst>
              <a:ext uri="{28A0092B-C50C-407E-A947-70E740481C1C}">
                <a14:useLocalDpi xmlns:a14="http://schemas.microsoft.com/office/drawing/2010/main" val="0"/>
              </a:ext>
            </a:extLst>
          </a:blip>
          <a:srcRect l="4502" t="12644" r="3978"/>
          <a:stretch/>
        </p:blipFill>
        <p:spPr>
          <a:xfrm>
            <a:off x="5080827" y="5350744"/>
            <a:ext cx="2116974" cy="781795"/>
          </a:xfrm>
          <a:prstGeom prst="rect">
            <a:avLst/>
          </a:prstGeom>
        </p:spPr>
      </p:pic>
      <mc:AlternateContent xmlns:mc="http://schemas.openxmlformats.org/markup-compatibility/2006" xmlns:a14="http://schemas.microsoft.com/office/drawing/2010/main">
        <mc:Choice Requires="a14">
          <p:sp>
            <p:nvSpPr>
              <p:cNvPr id="23" name="Rettangolo 22">
                <a:extLst>
                  <a:ext uri="{FF2B5EF4-FFF2-40B4-BE49-F238E27FC236}">
                    <a16:creationId xmlns:a16="http://schemas.microsoft.com/office/drawing/2014/main" id="{44DC5D56-3666-4B47-9FE2-FD18B17CA51B}"/>
                  </a:ext>
                </a:extLst>
              </p:cNvPr>
              <p:cNvSpPr/>
              <p:nvPr/>
            </p:nvSpPr>
            <p:spPr>
              <a:xfrm>
                <a:off x="-37014" y="3171974"/>
                <a:ext cx="3536136" cy="7352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000" i="1" smtClean="0">
                              <a:latin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m:t>
                          </m:r>
                        </m:e>
                        <m:sub>
                          <m:r>
                            <a:rPr lang="fr-FR" sz="2000" i="1">
                              <a:latin typeface="Cambria Math" panose="02040503050406030204" pitchFamily="18" charset="0"/>
                            </a:rPr>
                            <m:t>𝑡</m:t>
                          </m:r>
                        </m:sub>
                      </m:sSub>
                      <m:r>
                        <a:rPr lang="fr-FR" sz="2000" i="1">
                          <a:latin typeface="Cambria Math" panose="02040503050406030204" pitchFamily="18" charset="0"/>
                        </a:rPr>
                        <m:t>𝑓</m:t>
                      </m:r>
                      <m:r>
                        <a:rPr lang="fr-FR" sz="2000" b="1" i="1">
                          <a:latin typeface="Cambria Math" panose="02040503050406030204" pitchFamily="18" charset="0"/>
                        </a:rPr>
                        <m:t>+</m:t>
                      </m:r>
                      <m:r>
                        <a:rPr lang="fr-FR" sz="2000" b="1" i="1">
                          <a:latin typeface="Cambria Math" panose="02040503050406030204" pitchFamily="18" charset="0"/>
                        </a:rPr>
                        <m:t>𝒆</m:t>
                      </m:r>
                      <m:r>
                        <a:rPr lang="fr-FR" sz="2000" i="1">
                          <a:latin typeface="Cambria Math" panose="02040503050406030204" pitchFamily="18" charset="0"/>
                          <a:ea typeface="Cambria Math" panose="02040503050406030204" pitchFamily="18" charset="0"/>
                        </a:rPr>
                        <m:t>⋅</m:t>
                      </m:r>
                      <m:r>
                        <a:rPr lang="fr-FR" sz="2000" b="1" i="0">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𝑓</m:t>
                      </m:r>
                      <m:r>
                        <a:rPr lang="fr-FR" sz="2000" b="1" i="1">
                          <a:latin typeface="Cambria Math" panose="02040503050406030204" pitchFamily="18" charset="0"/>
                          <a:ea typeface="Cambria Math" panose="02040503050406030204" pitchFamily="18" charset="0"/>
                        </a:rPr>
                        <m:t>=</m:t>
                      </m:r>
                      <m:f>
                        <m:fPr>
                          <m:ctrlPr>
                            <a:rPr lang="fr-FR" sz="2000" b="1" i="1">
                              <a:latin typeface="Cambria Math" panose="02040503050406030204" pitchFamily="18" charset="0"/>
                              <a:ea typeface="Cambria Math" panose="02040503050406030204" pitchFamily="18" charset="0"/>
                            </a:rPr>
                          </m:ctrlPr>
                        </m:fPr>
                        <m:num>
                          <m:sSup>
                            <m:sSupPr>
                              <m:ctrlPr>
                                <a:rPr lang="fr-FR" sz="2000" b="1" i="1">
                                  <a:latin typeface="Cambria Math" panose="02040503050406030204" pitchFamily="18" charset="0"/>
                                  <a:ea typeface="Cambria Math" panose="02040503050406030204" pitchFamily="18" charset="0"/>
                                </a:rPr>
                              </m:ctrlPr>
                            </m:sSupPr>
                            <m:e>
                              <m:r>
                                <a:rPr lang="fr-FR" sz="2000" b="0" i="1">
                                  <a:latin typeface="Cambria Math" panose="02040503050406030204" pitchFamily="18" charset="0"/>
                                  <a:ea typeface="Cambria Math" panose="02040503050406030204" pitchFamily="18" charset="0"/>
                                </a:rPr>
                                <m:t>𝑓</m:t>
                              </m:r>
                            </m:e>
                            <m:sup>
                              <m:r>
                                <a:rPr lang="en-GB" sz="2000" b="0" i="1" smtClean="0">
                                  <a:latin typeface="Cambria Math" panose="02040503050406030204" pitchFamily="18" charset="0"/>
                                  <a:ea typeface="Cambria Math" panose="02040503050406030204" pitchFamily="18" charset="0"/>
                                </a:rPr>
                                <m:t>𝑒𝑞</m:t>
                              </m:r>
                            </m:sup>
                          </m:sSup>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𝑓</m:t>
                          </m:r>
                        </m:num>
                        <m:den>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sSub>
                        </m:den>
                      </m:f>
                    </m:oMath>
                  </m:oMathPara>
                </a14:m>
                <a:br>
                  <a:rPr lang="it-IT" sz="1400" i="1" dirty="0">
                    <a:latin typeface="Cambria Math" panose="02040503050406030204" pitchFamily="18" charset="0"/>
                  </a:rPr>
                </a:br>
                <a:endParaRPr lang="it-IT" sz="1400" dirty="0"/>
              </a:p>
            </p:txBody>
          </p:sp>
        </mc:Choice>
        <mc:Fallback xmlns="">
          <p:sp>
            <p:nvSpPr>
              <p:cNvPr id="23" name="Rettangolo 22">
                <a:extLst>
                  <a:ext uri="{FF2B5EF4-FFF2-40B4-BE49-F238E27FC236}">
                    <a16:creationId xmlns:a16="http://schemas.microsoft.com/office/drawing/2014/main" id="{44DC5D56-3666-4B47-9FE2-FD18B17CA51B}"/>
                  </a:ext>
                </a:extLst>
              </p:cNvPr>
              <p:cNvSpPr>
                <a:spLocks noRot="1" noChangeAspect="1" noMove="1" noResize="1" noEditPoints="1" noAdjustHandles="1" noChangeArrowheads="1" noChangeShapeType="1" noTextEdit="1"/>
              </p:cNvSpPr>
              <p:nvPr/>
            </p:nvSpPr>
            <p:spPr>
              <a:xfrm>
                <a:off x="-37014" y="3171974"/>
                <a:ext cx="3536136" cy="735266"/>
              </a:xfrm>
              <a:prstGeom prst="rect">
                <a:avLst/>
              </a:prstGeom>
              <a:blipFill>
                <a:blip r:embed="rId11"/>
                <a:stretch>
                  <a:fillRect/>
                </a:stretch>
              </a:blipFill>
            </p:spPr>
            <p:txBody>
              <a:bodyPr/>
              <a:lstStyle/>
              <a:p>
                <a:r>
                  <a:rPr lang="en-GB">
                    <a:noFill/>
                  </a:rPr>
                  <a:t> </a:t>
                </a:r>
              </a:p>
            </p:txBody>
          </p:sp>
        </mc:Fallback>
      </mc:AlternateContent>
      <p:pic>
        <p:nvPicPr>
          <p:cNvPr id="12" name="Immagine 11">
            <a:extLst>
              <a:ext uri="{FF2B5EF4-FFF2-40B4-BE49-F238E27FC236}">
                <a16:creationId xmlns:a16="http://schemas.microsoft.com/office/drawing/2014/main" id="{ED85B93D-905D-5945-B342-B31C0D73C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214" y="5540002"/>
            <a:ext cx="1682597" cy="504000"/>
          </a:xfrm>
          <a:prstGeom prst="rect">
            <a:avLst/>
          </a:prstGeom>
        </p:spPr>
      </p:pic>
      <p:pic>
        <p:nvPicPr>
          <p:cNvPr id="5" name="Picture 4">
            <a:extLst>
              <a:ext uri="{FF2B5EF4-FFF2-40B4-BE49-F238E27FC236}">
                <a16:creationId xmlns:a16="http://schemas.microsoft.com/office/drawing/2014/main" id="{913F3274-1864-DE40-9C42-C60C1AE8A6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075" y="4360998"/>
            <a:ext cx="4333851" cy="1871519"/>
          </a:xfrm>
          <a:prstGeom prst="rect">
            <a:avLst/>
          </a:prstGeom>
        </p:spPr>
      </p:pic>
      <p:sp>
        <p:nvSpPr>
          <p:cNvPr id="30" name="CasellaDiTesto 16">
            <a:extLst>
              <a:ext uri="{FF2B5EF4-FFF2-40B4-BE49-F238E27FC236}">
                <a16:creationId xmlns:a16="http://schemas.microsoft.com/office/drawing/2014/main" id="{B7E693B5-FB66-2B4B-92D2-5C2E897C8D75}"/>
              </a:ext>
            </a:extLst>
          </p:cNvPr>
          <p:cNvSpPr txBox="1"/>
          <p:nvPr/>
        </p:nvSpPr>
        <p:spPr>
          <a:xfrm>
            <a:off x="1996306" y="4303022"/>
            <a:ext cx="1632178" cy="307777"/>
          </a:xfrm>
          <a:prstGeom prst="rect">
            <a:avLst/>
          </a:prstGeom>
          <a:noFill/>
        </p:spPr>
        <p:txBody>
          <a:bodyPr wrap="none" rtlCol="0">
            <a:spAutoFit/>
          </a:bodyPr>
          <a:lstStyle/>
          <a:p>
            <a:r>
              <a:rPr lang="en-GB" sz="1400" dirty="0">
                <a:latin typeface="Times New Roman Regular" panose="02020603050405020304" pitchFamily="18" charset="0"/>
                <a:ea typeface="Ayuthaya" pitchFamily="2" charset="-34"/>
                <a:cs typeface="Times New Roman Regular" panose="02020603050405020304" pitchFamily="18" charset="0"/>
              </a:rPr>
              <a:t>Documents per year</a:t>
            </a:r>
          </a:p>
        </p:txBody>
      </p:sp>
      <p:sp>
        <p:nvSpPr>
          <p:cNvPr id="31" name="Titolo 1">
            <a:extLst>
              <a:ext uri="{FF2B5EF4-FFF2-40B4-BE49-F238E27FC236}">
                <a16:creationId xmlns:a16="http://schemas.microsoft.com/office/drawing/2014/main" id="{C167EDFD-9FF5-774B-BDD6-49389BDA1286}"/>
              </a:ext>
            </a:extLst>
          </p:cNvPr>
          <p:cNvSpPr txBox="1">
            <a:spLocks/>
          </p:cNvSpPr>
          <p:nvPr/>
        </p:nvSpPr>
        <p:spPr>
          <a:xfrm>
            <a:off x="0" y="-24871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Why LBM?</a:t>
            </a:r>
          </a:p>
        </p:txBody>
      </p:sp>
      <p:sp>
        <p:nvSpPr>
          <p:cNvPr id="22" name="CasellaDiTesto 49">
            <a:extLst>
              <a:ext uri="{FF2B5EF4-FFF2-40B4-BE49-F238E27FC236}">
                <a16:creationId xmlns:a16="http://schemas.microsoft.com/office/drawing/2014/main" id="{CE7FD8E3-886A-9540-8F5D-EAFB250B164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6</a:t>
            </a:r>
          </a:p>
        </p:txBody>
      </p:sp>
    </p:spTree>
    <p:extLst>
      <p:ext uri="{BB962C8B-B14F-4D97-AF65-F5344CB8AC3E}">
        <p14:creationId xmlns:p14="http://schemas.microsoft.com/office/powerpoint/2010/main" val="234665475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14190</TotalTime>
  <Words>1151</Words>
  <Application>Microsoft Macintosh PowerPoint</Application>
  <PresentationFormat>On-screen Show (4:3)</PresentationFormat>
  <Paragraphs>286</Paragraphs>
  <Slides>20</Slides>
  <Notes>17</Notes>
  <HiddenSlides>0</HiddenSlides>
  <MMClips>8</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1" baseType="lpstr">
      <vt:lpstr>Arial</vt:lpstr>
      <vt:lpstr>Calibri</vt:lpstr>
      <vt:lpstr>Calibri Light</vt:lpstr>
      <vt:lpstr>Cambria Math</vt:lpstr>
      <vt:lpstr>Century Gothic</vt:lpstr>
      <vt:lpstr>Comic Sans MS</vt:lpstr>
      <vt:lpstr>Monaco</vt:lpstr>
      <vt:lpstr>Times New Roman</vt:lpstr>
      <vt:lpstr>Times New Roman Regular</vt:lpstr>
      <vt:lpstr>Tema di Office</vt:lpstr>
      <vt:lpstr>Equation</vt:lpstr>
      <vt:lpstr>Lattice Boltzmann method: Let’s suit up! Part I</vt:lpstr>
      <vt:lpstr>PowerPoint Presentation</vt:lpstr>
      <vt:lpstr>PowerPoint Presentation</vt:lpstr>
      <vt:lpstr>PowerPoint Presentation</vt:lpstr>
      <vt:lpstr>Lattice Boltzmann method</vt:lpstr>
      <vt:lpstr>PowerPoint Presentation</vt:lpstr>
      <vt:lpstr>PowerPoint Presentation</vt:lpstr>
      <vt:lpstr>PowerPoint Presentation</vt:lpstr>
      <vt:lpstr>PowerPoint Presentation</vt:lpstr>
      <vt:lpstr>Multiphysics modelling by LBM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modelling of electrically conductive fluid flows in complex geometries</dc:title>
  <dc:creator>Alessandro De Rosis</dc:creator>
  <cp:lastModifiedBy>Alessandro De rosis</cp:lastModifiedBy>
  <cp:revision>1668</cp:revision>
  <cp:lastPrinted>2018-11-04T17:54:40Z</cp:lastPrinted>
  <dcterms:created xsi:type="dcterms:W3CDTF">2016-03-07T18:26:49Z</dcterms:created>
  <dcterms:modified xsi:type="dcterms:W3CDTF">2023-01-15T14:28:50Z</dcterms:modified>
</cp:coreProperties>
</file>